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2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9" r:id="rId2"/>
    <p:sldMasterId id="2147483712" r:id="rId3"/>
  </p:sldMasterIdLst>
  <p:notesMasterIdLst>
    <p:notesMasterId r:id="rId17"/>
  </p:notesMasterIdLst>
  <p:handoutMasterIdLst>
    <p:handoutMasterId r:id="rId18"/>
  </p:handoutMasterIdLst>
  <p:sldIdLst>
    <p:sldId id="261" r:id="rId4"/>
    <p:sldId id="293" r:id="rId5"/>
    <p:sldId id="304" r:id="rId6"/>
    <p:sldId id="270" r:id="rId7"/>
    <p:sldId id="301" r:id="rId8"/>
    <p:sldId id="306" r:id="rId9"/>
    <p:sldId id="292" r:id="rId10"/>
    <p:sldId id="290" r:id="rId11"/>
    <p:sldId id="303" r:id="rId12"/>
    <p:sldId id="305" r:id="rId13"/>
    <p:sldId id="307" r:id="rId14"/>
    <p:sldId id="274" r:id="rId15"/>
    <p:sldId id="29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F4F1"/>
    <a:srgbClr val="E7E6E6"/>
    <a:srgbClr val="FEC803"/>
    <a:srgbClr val="1D6541"/>
    <a:srgbClr val="FFFDD0"/>
    <a:srgbClr val="1E6642"/>
    <a:srgbClr val="135F39"/>
    <a:srgbClr val="2167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1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240" y="18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218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 /><Relationship Id="rId13" Type="http://schemas.openxmlformats.org/officeDocument/2006/relationships/slide" Target="slides/slide10.xml" /><Relationship Id="rId18" Type="http://schemas.openxmlformats.org/officeDocument/2006/relationships/handoutMaster" Target="handoutMasters/handoutMaster1.xml" /><Relationship Id="rId3" Type="http://schemas.openxmlformats.org/officeDocument/2006/relationships/slideMaster" Target="slideMasters/slideMaster3.xml" /><Relationship Id="rId21" Type="http://schemas.openxmlformats.org/officeDocument/2006/relationships/theme" Target="theme/theme1.xml" /><Relationship Id="rId7" Type="http://schemas.openxmlformats.org/officeDocument/2006/relationships/slide" Target="slides/slide4.xml" /><Relationship Id="rId12" Type="http://schemas.openxmlformats.org/officeDocument/2006/relationships/slide" Target="slides/slide9.xml" /><Relationship Id="rId17" Type="http://schemas.openxmlformats.org/officeDocument/2006/relationships/notesMaster" Target="notesMasters/notesMaster1.xml" /><Relationship Id="rId2" Type="http://schemas.openxmlformats.org/officeDocument/2006/relationships/slideMaster" Target="slideMasters/slideMaster2.xml" /><Relationship Id="rId16" Type="http://schemas.openxmlformats.org/officeDocument/2006/relationships/slide" Target="slides/slide13.xml" /><Relationship Id="rId20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3.xml" /><Relationship Id="rId11" Type="http://schemas.openxmlformats.org/officeDocument/2006/relationships/slide" Target="slides/slide8.xml" /><Relationship Id="rId5" Type="http://schemas.openxmlformats.org/officeDocument/2006/relationships/slide" Target="slides/slide2.xml" /><Relationship Id="rId15" Type="http://schemas.openxmlformats.org/officeDocument/2006/relationships/slide" Target="slides/slide12.xml" /><Relationship Id="rId10" Type="http://schemas.openxmlformats.org/officeDocument/2006/relationships/slide" Target="slides/slide7.xml" /><Relationship Id="rId19" Type="http://schemas.openxmlformats.org/officeDocument/2006/relationships/presProps" Target="presProps.xml" /><Relationship Id="rId4" Type="http://schemas.openxmlformats.org/officeDocument/2006/relationships/slide" Target="slides/slide1.xml" /><Relationship Id="rId9" Type="http://schemas.openxmlformats.org/officeDocument/2006/relationships/slide" Target="slides/slide6.xml" /><Relationship Id="rId14" Type="http://schemas.openxmlformats.org/officeDocument/2006/relationships/slide" Target="slides/slide11.xml" /><Relationship Id="rId22" Type="http://schemas.openxmlformats.org/officeDocument/2006/relationships/tableStyles" Target="tableStyles.xml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0E242F-2C46-4EA7-A877-D74C4D378A17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636121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692149-4388-4809-B377-3A1B965765C5}" type="datetimeFigureOut">
              <a:rPr lang="en-US" smtClean="0"/>
              <a:t>6/20/2026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50289B-A37E-4DC3-93BE-D5CE29C8FF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560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50289B-A37E-4DC3-93BE-D5CE29C8FF3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384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 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4748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669154" y="1219199"/>
            <a:ext cx="2124961" cy="2124961"/>
          </a:xfrm>
          <a:custGeom>
            <a:avLst/>
            <a:gdLst>
              <a:gd name="connsiteX0" fmla="*/ 354167 w 2124961"/>
              <a:gd name="connsiteY0" fmla="*/ 0 h 2124961"/>
              <a:gd name="connsiteX1" fmla="*/ 2124961 w 2124961"/>
              <a:gd name="connsiteY1" fmla="*/ 0 h 2124961"/>
              <a:gd name="connsiteX2" fmla="*/ 2124961 w 2124961"/>
              <a:gd name="connsiteY2" fmla="*/ 1770794 h 2124961"/>
              <a:gd name="connsiteX3" fmla="*/ 1770794 w 2124961"/>
              <a:gd name="connsiteY3" fmla="*/ 2124961 h 2124961"/>
              <a:gd name="connsiteX4" fmla="*/ 0 w 2124961"/>
              <a:gd name="connsiteY4" fmla="*/ 2124961 h 2124961"/>
              <a:gd name="connsiteX5" fmla="*/ 0 w 2124961"/>
              <a:gd name="connsiteY5" fmla="*/ 354167 h 2124961"/>
              <a:gd name="connsiteX6" fmla="*/ 354167 w 2124961"/>
              <a:gd name="connsiteY6" fmla="*/ 0 h 2124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24961" h="2124961">
                <a:moveTo>
                  <a:pt x="354167" y="0"/>
                </a:moveTo>
                <a:lnTo>
                  <a:pt x="2124961" y="0"/>
                </a:lnTo>
                <a:lnTo>
                  <a:pt x="2124961" y="1770794"/>
                </a:lnTo>
                <a:cubicBezTo>
                  <a:pt x="2124961" y="1966395"/>
                  <a:pt x="1966395" y="2124961"/>
                  <a:pt x="1770794" y="2124961"/>
                </a:cubicBezTo>
                <a:lnTo>
                  <a:pt x="0" y="2124961"/>
                </a:lnTo>
                <a:lnTo>
                  <a:pt x="0" y="354167"/>
                </a:lnTo>
                <a:cubicBezTo>
                  <a:pt x="0" y="158566"/>
                  <a:pt x="158566" y="0"/>
                  <a:pt x="354167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8954903" y="1219199"/>
            <a:ext cx="2124961" cy="2124961"/>
          </a:xfrm>
          <a:custGeom>
            <a:avLst/>
            <a:gdLst>
              <a:gd name="connsiteX0" fmla="*/ 354167 w 2124961"/>
              <a:gd name="connsiteY0" fmla="*/ 0 h 2124961"/>
              <a:gd name="connsiteX1" fmla="*/ 2124961 w 2124961"/>
              <a:gd name="connsiteY1" fmla="*/ 0 h 2124961"/>
              <a:gd name="connsiteX2" fmla="*/ 2124961 w 2124961"/>
              <a:gd name="connsiteY2" fmla="*/ 1770794 h 2124961"/>
              <a:gd name="connsiteX3" fmla="*/ 1770794 w 2124961"/>
              <a:gd name="connsiteY3" fmla="*/ 2124961 h 2124961"/>
              <a:gd name="connsiteX4" fmla="*/ 0 w 2124961"/>
              <a:gd name="connsiteY4" fmla="*/ 2124961 h 2124961"/>
              <a:gd name="connsiteX5" fmla="*/ 0 w 2124961"/>
              <a:gd name="connsiteY5" fmla="*/ 354167 h 2124961"/>
              <a:gd name="connsiteX6" fmla="*/ 354167 w 2124961"/>
              <a:gd name="connsiteY6" fmla="*/ 0 h 2124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24961" h="2124961">
                <a:moveTo>
                  <a:pt x="354167" y="0"/>
                </a:moveTo>
                <a:lnTo>
                  <a:pt x="2124961" y="0"/>
                </a:lnTo>
                <a:lnTo>
                  <a:pt x="2124961" y="1770794"/>
                </a:lnTo>
                <a:cubicBezTo>
                  <a:pt x="2124961" y="1966395"/>
                  <a:pt x="1966395" y="2124961"/>
                  <a:pt x="1770794" y="2124961"/>
                </a:cubicBezTo>
                <a:lnTo>
                  <a:pt x="0" y="2124961"/>
                </a:lnTo>
                <a:lnTo>
                  <a:pt x="0" y="354167"/>
                </a:lnTo>
                <a:cubicBezTo>
                  <a:pt x="0" y="158566"/>
                  <a:pt x="158566" y="0"/>
                  <a:pt x="354167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669154" y="3513840"/>
            <a:ext cx="2124961" cy="2124961"/>
          </a:xfrm>
          <a:custGeom>
            <a:avLst/>
            <a:gdLst>
              <a:gd name="connsiteX0" fmla="*/ 354167 w 2124961"/>
              <a:gd name="connsiteY0" fmla="*/ 0 h 2124961"/>
              <a:gd name="connsiteX1" fmla="*/ 2124961 w 2124961"/>
              <a:gd name="connsiteY1" fmla="*/ 0 h 2124961"/>
              <a:gd name="connsiteX2" fmla="*/ 2124961 w 2124961"/>
              <a:gd name="connsiteY2" fmla="*/ 1770794 h 2124961"/>
              <a:gd name="connsiteX3" fmla="*/ 1770794 w 2124961"/>
              <a:gd name="connsiteY3" fmla="*/ 2124961 h 2124961"/>
              <a:gd name="connsiteX4" fmla="*/ 0 w 2124961"/>
              <a:gd name="connsiteY4" fmla="*/ 2124961 h 2124961"/>
              <a:gd name="connsiteX5" fmla="*/ 0 w 2124961"/>
              <a:gd name="connsiteY5" fmla="*/ 354167 h 2124961"/>
              <a:gd name="connsiteX6" fmla="*/ 354167 w 2124961"/>
              <a:gd name="connsiteY6" fmla="*/ 0 h 2124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24961" h="2124961">
                <a:moveTo>
                  <a:pt x="354167" y="0"/>
                </a:moveTo>
                <a:lnTo>
                  <a:pt x="2124961" y="0"/>
                </a:lnTo>
                <a:lnTo>
                  <a:pt x="2124961" y="1770794"/>
                </a:lnTo>
                <a:cubicBezTo>
                  <a:pt x="2124961" y="1966395"/>
                  <a:pt x="1966395" y="2124961"/>
                  <a:pt x="1770794" y="2124961"/>
                </a:cubicBezTo>
                <a:lnTo>
                  <a:pt x="0" y="2124961"/>
                </a:lnTo>
                <a:lnTo>
                  <a:pt x="0" y="354167"/>
                </a:lnTo>
                <a:cubicBezTo>
                  <a:pt x="0" y="158566"/>
                  <a:pt x="158566" y="0"/>
                  <a:pt x="354167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8954903" y="3513840"/>
            <a:ext cx="2124961" cy="2124961"/>
          </a:xfrm>
          <a:custGeom>
            <a:avLst/>
            <a:gdLst>
              <a:gd name="connsiteX0" fmla="*/ 354167 w 2124961"/>
              <a:gd name="connsiteY0" fmla="*/ 0 h 2124961"/>
              <a:gd name="connsiteX1" fmla="*/ 2124961 w 2124961"/>
              <a:gd name="connsiteY1" fmla="*/ 0 h 2124961"/>
              <a:gd name="connsiteX2" fmla="*/ 2124961 w 2124961"/>
              <a:gd name="connsiteY2" fmla="*/ 1770794 h 2124961"/>
              <a:gd name="connsiteX3" fmla="*/ 1770794 w 2124961"/>
              <a:gd name="connsiteY3" fmla="*/ 2124961 h 2124961"/>
              <a:gd name="connsiteX4" fmla="*/ 0 w 2124961"/>
              <a:gd name="connsiteY4" fmla="*/ 2124961 h 2124961"/>
              <a:gd name="connsiteX5" fmla="*/ 0 w 2124961"/>
              <a:gd name="connsiteY5" fmla="*/ 354167 h 2124961"/>
              <a:gd name="connsiteX6" fmla="*/ 354167 w 2124961"/>
              <a:gd name="connsiteY6" fmla="*/ 0 h 2124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24961" h="2124961">
                <a:moveTo>
                  <a:pt x="354167" y="0"/>
                </a:moveTo>
                <a:lnTo>
                  <a:pt x="2124961" y="0"/>
                </a:lnTo>
                <a:lnTo>
                  <a:pt x="2124961" y="1770794"/>
                </a:lnTo>
                <a:cubicBezTo>
                  <a:pt x="2124961" y="1966395"/>
                  <a:pt x="1966395" y="2124961"/>
                  <a:pt x="1770794" y="2124961"/>
                </a:cubicBezTo>
                <a:lnTo>
                  <a:pt x="0" y="2124961"/>
                </a:lnTo>
                <a:lnTo>
                  <a:pt x="0" y="354167"/>
                </a:lnTo>
                <a:cubicBezTo>
                  <a:pt x="0" y="158566"/>
                  <a:pt x="158566" y="0"/>
                  <a:pt x="354167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696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72020" y="817920"/>
            <a:ext cx="2276610" cy="2276610"/>
          </a:xfrm>
          <a:custGeom>
            <a:avLst/>
            <a:gdLst>
              <a:gd name="connsiteX0" fmla="*/ 1138305 w 2276610"/>
              <a:gd name="connsiteY0" fmla="*/ 0 h 2276610"/>
              <a:gd name="connsiteX1" fmla="*/ 2276610 w 2276610"/>
              <a:gd name="connsiteY1" fmla="*/ 1138305 h 2276610"/>
              <a:gd name="connsiteX2" fmla="*/ 1138305 w 2276610"/>
              <a:gd name="connsiteY2" fmla="*/ 2276610 h 2276610"/>
              <a:gd name="connsiteX3" fmla="*/ 0 w 2276610"/>
              <a:gd name="connsiteY3" fmla="*/ 1138305 h 2276610"/>
              <a:gd name="connsiteX4" fmla="*/ 1138305 w 2276610"/>
              <a:gd name="connsiteY4" fmla="*/ 0 h 2276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76610" h="2276610">
                <a:moveTo>
                  <a:pt x="1138305" y="0"/>
                </a:moveTo>
                <a:cubicBezTo>
                  <a:pt x="1766973" y="0"/>
                  <a:pt x="2276610" y="509637"/>
                  <a:pt x="2276610" y="1138305"/>
                </a:cubicBezTo>
                <a:cubicBezTo>
                  <a:pt x="2276610" y="1766973"/>
                  <a:pt x="1766973" y="2276610"/>
                  <a:pt x="1138305" y="2276610"/>
                </a:cubicBezTo>
                <a:cubicBezTo>
                  <a:pt x="509637" y="2276610"/>
                  <a:pt x="0" y="1766973"/>
                  <a:pt x="0" y="1138305"/>
                </a:cubicBezTo>
                <a:cubicBezTo>
                  <a:pt x="0" y="509637"/>
                  <a:pt x="509637" y="0"/>
                  <a:pt x="113830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1638299" y="2693117"/>
            <a:ext cx="4634066" cy="4164883"/>
          </a:xfrm>
          <a:custGeom>
            <a:avLst/>
            <a:gdLst>
              <a:gd name="connsiteX0" fmla="*/ 2317033 w 4634066"/>
              <a:gd name="connsiteY0" fmla="*/ 0 h 4164883"/>
              <a:gd name="connsiteX1" fmla="*/ 4634066 w 4634066"/>
              <a:gd name="connsiteY1" fmla="*/ 2317033 h 4164883"/>
              <a:gd name="connsiteX2" fmla="*/ 3790881 w 4634066"/>
              <a:gd name="connsiteY2" fmla="*/ 4104969 h 4164883"/>
              <a:gd name="connsiteX3" fmla="*/ 3710759 w 4634066"/>
              <a:gd name="connsiteY3" fmla="*/ 4164883 h 4164883"/>
              <a:gd name="connsiteX4" fmla="*/ 923308 w 4634066"/>
              <a:gd name="connsiteY4" fmla="*/ 4164883 h 4164883"/>
              <a:gd name="connsiteX5" fmla="*/ 843185 w 4634066"/>
              <a:gd name="connsiteY5" fmla="*/ 4104969 h 4164883"/>
              <a:gd name="connsiteX6" fmla="*/ 0 w 4634066"/>
              <a:gd name="connsiteY6" fmla="*/ 2317033 h 4164883"/>
              <a:gd name="connsiteX7" fmla="*/ 2317033 w 4634066"/>
              <a:gd name="connsiteY7" fmla="*/ 0 h 4164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34066" h="4164883">
                <a:moveTo>
                  <a:pt x="2317033" y="0"/>
                </a:moveTo>
                <a:cubicBezTo>
                  <a:pt x="3596695" y="0"/>
                  <a:pt x="4634066" y="1037371"/>
                  <a:pt x="4634066" y="2317033"/>
                </a:cubicBezTo>
                <a:cubicBezTo>
                  <a:pt x="4634066" y="3036843"/>
                  <a:pt x="4305836" y="3679991"/>
                  <a:pt x="3790881" y="4104969"/>
                </a:cubicBezTo>
                <a:lnTo>
                  <a:pt x="3710759" y="4164883"/>
                </a:lnTo>
                <a:lnTo>
                  <a:pt x="923308" y="4164883"/>
                </a:lnTo>
                <a:lnTo>
                  <a:pt x="843185" y="4104969"/>
                </a:lnTo>
                <a:cubicBezTo>
                  <a:pt x="328231" y="3679991"/>
                  <a:pt x="0" y="3036843"/>
                  <a:pt x="0" y="2317033"/>
                </a:cubicBezTo>
                <a:cubicBezTo>
                  <a:pt x="0" y="1037371"/>
                  <a:pt x="1037371" y="0"/>
                  <a:pt x="2317033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319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699303" y="1278977"/>
            <a:ext cx="3713950" cy="2056994"/>
          </a:xfrm>
          <a:custGeom>
            <a:avLst/>
            <a:gdLst>
              <a:gd name="connsiteX0" fmla="*/ 1028497 w 3713950"/>
              <a:gd name="connsiteY0" fmla="*/ 0 h 2056994"/>
              <a:gd name="connsiteX1" fmla="*/ 3713950 w 3713950"/>
              <a:gd name="connsiteY1" fmla="*/ 0 h 2056994"/>
              <a:gd name="connsiteX2" fmla="*/ 3713950 w 3713950"/>
              <a:gd name="connsiteY2" fmla="*/ 1028497 h 2056994"/>
              <a:gd name="connsiteX3" fmla="*/ 2685453 w 3713950"/>
              <a:gd name="connsiteY3" fmla="*/ 2056994 h 2056994"/>
              <a:gd name="connsiteX4" fmla="*/ 0 w 3713950"/>
              <a:gd name="connsiteY4" fmla="*/ 2056994 h 2056994"/>
              <a:gd name="connsiteX5" fmla="*/ 0 w 3713950"/>
              <a:gd name="connsiteY5" fmla="*/ 1028497 h 2056994"/>
              <a:gd name="connsiteX6" fmla="*/ 1028497 w 3713950"/>
              <a:gd name="connsiteY6" fmla="*/ 0 h 205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3950" h="2056994">
                <a:moveTo>
                  <a:pt x="1028497" y="0"/>
                </a:moveTo>
                <a:lnTo>
                  <a:pt x="3713950" y="0"/>
                </a:lnTo>
                <a:lnTo>
                  <a:pt x="3713950" y="1028497"/>
                </a:lnTo>
                <a:cubicBezTo>
                  <a:pt x="3713950" y="1596520"/>
                  <a:pt x="3253476" y="2056994"/>
                  <a:pt x="2685453" y="2056994"/>
                </a:cubicBezTo>
                <a:lnTo>
                  <a:pt x="0" y="2056994"/>
                </a:lnTo>
                <a:lnTo>
                  <a:pt x="0" y="1028497"/>
                </a:lnTo>
                <a:cubicBezTo>
                  <a:pt x="0" y="460474"/>
                  <a:pt x="460474" y="0"/>
                  <a:pt x="1028497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699303" y="3522029"/>
            <a:ext cx="3713950" cy="2056994"/>
          </a:xfrm>
          <a:custGeom>
            <a:avLst/>
            <a:gdLst>
              <a:gd name="connsiteX0" fmla="*/ 1028497 w 3713950"/>
              <a:gd name="connsiteY0" fmla="*/ 0 h 2056994"/>
              <a:gd name="connsiteX1" fmla="*/ 3713950 w 3713950"/>
              <a:gd name="connsiteY1" fmla="*/ 0 h 2056994"/>
              <a:gd name="connsiteX2" fmla="*/ 3713950 w 3713950"/>
              <a:gd name="connsiteY2" fmla="*/ 1028497 h 2056994"/>
              <a:gd name="connsiteX3" fmla="*/ 2685453 w 3713950"/>
              <a:gd name="connsiteY3" fmla="*/ 2056994 h 2056994"/>
              <a:gd name="connsiteX4" fmla="*/ 0 w 3713950"/>
              <a:gd name="connsiteY4" fmla="*/ 2056994 h 2056994"/>
              <a:gd name="connsiteX5" fmla="*/ 0 w 3713950"/>
              <a:gd name="connsiteY5" fmla="*/ 1028497 h 2056994"/>
              <a:gd name="connsiteX6" fmla="*/ 1028497 w 3713950"/>
              <a:gd name="connsiteY6" fmla="*/ 0 h 2056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13950" h="2056994">
                <a:moveTo>
                  <a:pt x="1028497" y="0"/>
                </a:moveTo>
                <a:lnTo>
                  <a:pt x="3713950" y="0"/>
                </a:lnTo>
                <a:lnTo>
                  <a:pt x="3713950" y="1028497"/>
                </a:lnTo>
                <a:cubicBezTo>
                  <a:pt x="3713950" y="1596520"/>
                  <a:pt x="3253476" y="2056994"/>
                  <a:pt x="2685453" y="2056994"/>
                </a:cubicBezTo>
                <a:lnTo>
                  <a:pt x="0" y="2056994"/>
                </a:lnTo>
                <a:lnTo>
                  <a:pt x="0" y="1028497"/>
                </a:lnTo>
                <a:cubicBezTo>
                  <a:pt x="0" y="460474"/>
                  <a:pt x="460474" y="0"/>
                  <a:pt x="1028497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05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711117" y="1297486"/>
            <a:ext cx="3384884" cy="4263028"/>
          </a:xfrm>
          <a:custGeom>
            <a:avLst/>
            <a:gdLst>
              <a:gd name="connsiteX0" fmla="*/ 564159 w 3384884"/>
              <a:gd name="connsiteY0" fmla="*/ 0 h 4263028"/>
              <a:gd name="connsiteX1" fmla="*/ 3384884 w 3384884"/>
              <a:gd name="connsiteY1" fmla="*/ 0 h 4263028"/>
              <a:gd name="connsiteX2" fmla="*/ 3384884 w 3384884"/>
              <a:gd name="connsiteY2" fmla="*/ 3698869 h 4263028"/>
              <a:gd name="connsiteX3" fmla="*/ 2820725 w 3384884"/>
              <a:gd name="connsiteY3" fmla="*/ 4263028 h 4263028"/>
              <a:gd name="connsiteX4" fmla="*/ 0 w 3384884"/>
              <a:gd name="connsiteY4" fmla="*/ 4263028 h 4263028"/>
              <a:gd name="connsiteX5" fmla="*/ 0 w 3384884"/>
              <a:gd name="connsiteY5" fmla="*/ 564159 h 4263028"/>
              <a:gd name="connsiteX6" fmla="*/ 564159 w 3384884"/>
              <a:gd name="connsiteY6" fmla="*/ 0 h 4263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84884" h="4263028">
                <a:moveTo>
                  <a:pt x="564159" y="0"/>
                </a:moveTo>
                <a:lnTo>
                  <a:pt x="3384884" y="0"/>
                </a:lnTo>
                <a:lnTo>
                  <a:pt x="3384884" y="3698869"/>
                </a:lnTo>
                <a:cubicBezTo>
                  <a:pt x="3384884" y="4010445"/>
                  <a:pt x="3132301" y="4263028"/>
                  <a:pt x="2820725" y="4263028"/>
                </a:cubicBezTo>
                <a:lnTo>
                  <a:pt x="0" y="4263028"/>
                </a:lnTo>
                <a:lnTo>
                  <a:pt x="0" y="564159"/>
                </a:lnTo>
                <a:cubicBezTo>
                  <a:pt x="0" y="252583"/>
                  <a:pt x="252583" y="0"/>
                  <a:pt x="564159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510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099092" y="3184177"/>
            <a:ext cx="2943409" cy="2438400"/>
          </a:xfrm>
          <a:custGeom>
            <a:avLst/>
            <a:gdLst>
              <a:gd name="connsiteX0" fmla="*/ 1724209 w 2943409"/>
              <a:gd name="connsiteY0" fmla="*/ 0 h 2438400"/>
              <a:gd name="connsiteX1" fmla="*/ 2586314 w 2943409"/>
              <a:gd name="connsiteY1" fmla="*/ 357095 h 2438400"/>
              <a:gd name="connsiteX2" fmla="*/ 2586314 w 2943409"/>
              <a:gd name="connsiteY2" fmla="*/ 2081305 h 2438400"/>
              <a:gd name="connsiteX3" fmla="*/ 862104 w 2943409"/>
              <a:gd name="connsiteY3" fmla="*/ 2081305 h 2438400"/>
              <a:gd name="connsiteX4" fmla="*/ 0 w 2943409"/>
              <a:gd name="connsiteY4" fmla="*/ 1219200 h 2438400"/>
              <a:gd name="connsiteX5" fmla="*/ 862104 w 2943409"/>
              <a:gd name="connsiteY5" fmla="*/ 357095 h 2438400"/>
              <a:gd name="connsiteX6" fmla="*/ 1724209 w 2943409"/>
              <a:gd name="connsiteY6" fmla="*/ 0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43409" h="2438400">
                <a:moveTo>
                  <a:pt x="1724209" y="0"/>
                </a:moveTo>
                <a:cubicBezTo>
                  <a:pt x="2036230" y="0"/>
                  <a:pt x="2348250" y="119032"/>
                  <a:pt x="2586314" y="357095"/>
                </a:cubicBezTo>
                <a:cubicBezTo>
                  <a:pt x="3062441" y="833223"/>
                  <a:pt x="3062441" y="1605177"/>
                  <a:pt x="2586314" y="2081305"/>
                </a:cubicBezTo>
                <a:cubicBezTo>
                  <a:pt x="2110186" y="2557432"/>
                  <a:pt x="1338232" y="2557432"/>
                  <a:pt x="862104" y="2081305"/>
                </a:cubicBezTo>
                <a:lnTo>
                  <a:pt x="0" y="1219200"/>
                </a:lnTo>
                <a:lnTo>
                  <a:pt x="862104" y="357095"/>
                </a:lnTo>
                <a:cubicBezTo>
                  <a:pt x="1100168" y="119032"/>
                  <a:pt x="1412189" y="0"/>
                  <a:pt x="1724209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658992" y="3184177"/>
            <a:ext cx="2943409" cy="2438400"/>
          </a:xfrm>
          <a:custGeom>
            <a:avLst/>
            <a:gdLst>
              <a:gd name="connsiteX0" fmla="*/ 1724209 w 2943409"/>
              <a:gd name="connsiteY0" fmla="*/ 0 h 2438400"/>
              <a:gd name="connsiteX1" fmla="*/ 2586314 w 2943409"/>
              <a:gd name="connsiteY1" fmla="*/ 357095 h 2438400"/>
              <a:gd name="connsiteX2" fmla="*/ 2586314 w 2943409"/>
              <a:gd name="connsiteY2" fmla="*/ 2081305 h 2438400"/>
              <a:gd name="connsiteX3" fmla="*/ 862104 w 2943409"/>
              <a:gd name="connsiteY3" fmla="*/ 2081305 h 2438400"/>
              <a:gd name="connsiteX4" fmla="*/ 0 w 2943409"/>
              <a:gd name="connsiteY4" fmla="*/ 1219200 h 2438400"/>
              <a:gd name="connsiteX5" fmla="*/ 862104 w 2943409"/>
              <a:gd name="connsiteY5" fmla="*/ 357095 h 2438400"/>
              <a:gd name="connsiteX6" fmla="*/ 1724209 w 2943409"/>
              <a:gd name="connsiteY6" fmla="*/ 0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43409" h="2438400">
                <a:moveTo>
                  <a:pt x="1724209" y="0"/>
                </a:moveTo>
                <a:cubicBezTo>
                  <a:pt x="2036230" y="0"/>
                  <a:pt x="2348250" y="119032"/>
                  <a:pt x="2586314" y="357095"/>
                </a:cubicBezTo>
                <a:cubicBezTo>
                  <a:pt x="3062441" y="833223"/>
                  <a:pt x="3062441" y="1605177"/>
                  <a:pt x="2586314" y="2081305"/>
                </a:cubicBezTo>
                <a:cubicBezTo>
                  <a:pt x="2110186" y="2557432"/>
                  <a:pt x="1338232" y="2557432"/>
                  <a:pt x="862104" y="2081305"/>
                </a:cubicBezTo>
                <a:lnTo>
                  <a:pt x="0" y="1219200"/>
                </a:lnTo>
                <a:lnTo>
                  <a:pt x="862104" y="357095"/>
                </a:lnTo>
                <a:cubicBezTo>
                  <a:pt x="1100169" y="119032"/>
                  <a:pt x="1412189" y="0"/>
                  <a:pt x="1724209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8180792" y="3184177"/>
            <a:ext cx="2943409" cy="2438400"/>
          </a:xfrm>
          <a:custGeom>
            <a:avLst/>
            <a:gdLst>
              <a:gd name="connsiteX0" fmla="*/ 1724209 w 2943409"/>
              <a:gd name="connsiteY0" fmla="*/ 0 h 2438400"/>
              <a:gd name="connsiteX1" fmla="*/ 2586314 w 2943409"/>
              <a:gd name="connsiteY1" fmla="*/ 357095 h 2438400"/>
              <a:gd name="connsiteX2" fmla="*/ 2586314 w 2943409"/>
              <a:gd name="connsiteY2" fmla="*/ 2081305 h 2438400"/>
              <a:gd name="connsiteX3" fmla="*/ 862104 w 2943409"/>
              <a:gd name="connsiteY3" fmla="*/ 2081305 h 2438400"/>
              <a:gd name="connsiteX4" fmla="*/ 0 w 2943409"/>
              <a:gd name="connsiteY4" fmla="*/ 1219200 h 2438400"/>
              <a:gd name="connsiteX5" fmla="*/ 862104 w 2943409"/>
              <a:gd name="connsiteY5" fmla="*/ 357095 h 2438400"/>
              <a:gd name="connsiteX6" fmla="*/ 1724209 w 2943409"/>
              <a:gd name="connsiteY6" fmla="*/ 0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943409" h="2438400">
                <a:moveTo>
                  <a:pt x="1724209" y="0"/>
                </a:moveTo>
                <a:cubicBezTo>
                  <a:pt x="2036230" y="0"/>
                  <a:pt x="2348250" y="119032"/>
                  <a:pt x="2586314" y="357095"/>
                </a:cubicBezTo>
                <a:cubicBezTo>
                  <a:pt x="3062441" y="833223"/>
                  <a:pt x="3062441" y="1605177"/>
                  <a:pt x="2586314" y="2081305"/>
                </a:cubicBezTo>
                <a:cubicBezTo>
                  <a:pt x="2110186" y="2557432"/>
                  <a:pt x="1338232" y="2557432"/>
                  <a:pt x="862104" y="2081305"/>
                </a:cubicBezTo>
                <a:lnTo>
                  <a:pt x="0" y="1219200"/>
                </a:lnTo>
                <a:lnTo>
                  <a:pt x="862104" y="357095"/>
                </a:lnTo>
                <a:cubicBezTo>
                  <a:pt x="1100168" y="119032"/>
                  <a:pt x="1412189" y="0"/>
                  <a:pt x="1724209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631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608989" y="1689935"/>
            <a:ext cx="3043222" cy="3405939"/>
          </a:xfrm>
          <a:custGeom>
            <a:avLst/>
            <a:gdLst>
              <a:gd name="connsiteX0" fmla="*/ 507214 w 3043222"/>
              <a:gd name="connsiteY0" fmla="*/ 0 h 3405939"/>
              <a:gd name="connsiteX1" fmla="*/ 3043222 w 3043222"/>
              <a:gd name="connsiteY1" fmla="*/ 0 h 3405939"/>
              <a:gd name="connsiteX2" fmla="*/ 3043222 w 3043222"/>
              <a:gd name="connsiteY2" fmla="*/ 2898725 h 3405939"/>
              <a:gd name="connsiteX3" fmla="*/ 2536008 w 3043222"/>
              <a:gd name="connsiteY3" fmla="*/ 3405939 h 3405939"/>
              <a:gd name="connsiteX4" fmla="*/ 0 w 3043222"/>
              <a:gd name="connsiteY4" fmla="*/ 3405939 h 3405939"/>
              <a:gd name="connsiteX5" fmla="*/ 0 w 3043222"/>
              <a:gd name="connsiteY5" fmla="*/ 507214 h 3405939"/>
              <a:gd name="connsiteX6" fmla="*/ 507214 w 3043222"/>
              <a:gd name="connsiteY6" fmla="*/ 0 h 3405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3222" h="3405939">
                <a:moveTo>
                  <a:pt x="507214" y="0"/>
                </a:moveTo>
                <a:lnTo>
                  <a:pt x="3043222" y="0"/>
                </a:lnTo>
                <a:lnTo>
                  <a:pt x="3043222" y="2898725"/>
                </a:lnTo>
                <a:cubicBezTo>
                  <a:pt x="3043222" y="3178852"/>
                  <a:pt x="2816135" y="3405939"/>
                  <a:pt x="2536008" y="3405939"/>
                </a:cubicBezTo>
                <a:lnTo>
                  <a:pt x="0" y="3405939"/>
                </a:lnTo>
                <a:lnTo>
                  <a:pt x="0" y="507214"/>
                </a:lnTo>
                <a:cubicBezTo>
                  <a:pt x="0" y="227087"/>
                  <a:pt x="227087" y="0"/>
                  <a:pt x="507214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7891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096000" y="2032143"/>
            <a:ext cx="2417873" cy="4208236"/>
          </a:xfrm>
          <a:custGeom>
            <a:avLst/>
            <a:gdLst>
              <a:gd name="connsiteX0" fmla="*/ 1208937 w 2417873"/>
              <a:gd name="connsiteY0" fmla="*/ 0 h 4208236"/>
              <a:gd name="connsiteX1" fmla="*/ 2417873 w 2417873"/>
              <a:gd name="connsiteY1" fmla="*/ 0 h 4208236"/>
              <a:gd name="connsiteX2" fmla="*/ 2417873 w 2417873"/>
              <a:gd name="connsiteY2" fmla="*/ 2999299 h 4208236"/>
              <a:gd name="connsiteX3" fmla="*/ 1208936 w 2417873"/>
              <a:gd name="connsiteY3" fmla="*/ 4208236 h 4208236"/>
              <a:gd name="connsiteX4" fmla="*/ 0 w 2417873"/>
              <a:gd name="connsiteY4" fmla="*/ 4208235 h 4208236"/>
              <a:gd name="connsiteX5" fmla="*/ 0 w 2417873"/>
              <a:gd name="connsiteY5" fmla="*/ 1208937 h 4208236"/>
              <a:gd name="connsiteX6" fmla="*/ 1208937 w 2417873"/>
              <a:gd name="connsiteY6" fmla="*/ 0 h 4208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7873" h="4208236">
                <a:moveTo>
                  <a:pt x="1208937" y="0"/>
                </a:moveTo>
                <a:lnTo>
                  <a:pt x="2417873" y="0"/>
                </a:lnTo>
                <a:lnTo>
                  <a:pt x="2417873" y="2999299"/>
                </a:lnTo>
                <a:cubicBezTo>
                  <a:pt x="2417873" y="3666976"/>
                  <a:pt x="1876613" y="4208236"/>
                  <a:pt x="1208936" y="4208236"/>
                </a:cubicBezTo>
                <a:lnTo>
                  <a:pt x="0" y="4208235"/>
                </a:lnTo>
                <a:lnTo>
                  <a:pt x="0" y="1208937"/>
                </a:lnTo>
                <a:cubicBezTo>
                  <a:pt x="0" y="541260"/>
                  <a:pt x="541260" y="0"/>
                  <a:pt x="1208937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8695056" y="1267874"/>
            <a:ext cx="2417873" cy="4208236"/>
          </a:xfrm>
          <a:custGeom>
            <a:avLst/>
            <a:gdLst>
              <a:gd name="connsiteX0" fmla="*/ 1208937 w 2417873"/>
              <a:gd name="connsiteY0" fmla="*/ 0 h 4208236"/>
              <a:gd name="connsiteX1" fmla="*/ 2417873 w 2417873"/>
              <a:gd name="connsiteY1" fmla="*/ 0 h 4208236"/>
              <a:gd name="connsiteX2" fmla="*/ 2417873 w 2417873"/>
              <a:gd name="connsiteY2" fmla="*/ 2999299 h 4208236"/>
              <a:gd name="connsiteX3" fmla="*/ 1208936 w 2417873"/>
              <a:gd name="connsiteY3" fmla="*/ 4208236 h 4208236"/>
              <a:gd name="connsiteX4" fmla="*/ 0 w 2417873"/>
              <a:gd name="connsiteY4" fmla="*/ 4208235 h 4208236"/>
              <a:gd name="connsiteX5" fmla="*/ 0 w 2417873"/>
              <a:gd name="connsiteY5" fmla="*/ 1208937 h 4208236"/>
              <a:gd name="connsiteX6" fmla="*/ 1208937 w 2417873"/>
              <a:gd name="connsiteY6" fmla="*/ 0 h 4208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7873" h="4208236">
                <a:moveTo>
                  <a:pt x="1208937" y="0"/>
                </a:moveTo>
                <a:lnTo>
                  <a:pt x="2417873" y="0"/>
                </a:lnTo>
                <a:lnTo>
                  <a:pt x="2417873" y="2999299"/>
                </a:lnTo>
                <a:cubicBezTo>
                  <a:pt x="2417873" y="3666976"/>
                  <a:pt x="1876613" y="4208236"/>
                  <a:pt x="1208936" y="4208236"/>
                </a:cubicBezTo>
                <a:lnTo>
                  <a:pt x="0" y="4208235"/>
                </a:lnTo>
                <a:lnTo>
                  <a:pt x="0" y="1208937"/>
                </a:lnTo>
                <a:cubicBezTo>
                  <a:pt x="0" y="541260"/>
                  <a:pt x="541260" y="0"/>
                  <a:pt x="1208937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79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91330" y="477161"/>
            <a:ext cx="5070358" cy="5070358"/>
          </a:xfrm>
          <a:custGeom>
            <a:avLst/>
            <a:gdLst>
              <a:gd name="connsiteX0" fmla="*/ 2535179 w 5070358"/>
              <a:gd name="connsiteY0" fmla="*/ 0 h 5070358"/>
              <a:gd name="connsiteX1" fmla="*/ 5070358 w 5070358"/>
              <a:gd name="connsiteY1" fmla="*/ 2535179 h 5070358"/>
              <a:gd name="connsiteX2" fmla="*/ 2535179 w 5070358"/>
              <a:gd name="connsiteY2" fmla="*/ 5070358 h 5070358"/>
              <a:gd name="connsiteX3" fmla="*/ 0 w 5070358"/>
              <a:gd name="connsiteY3" fmla="*/ 2535179 h 5070358"/>
              <a:gd name="connsiteX4" fmla="*/ 2535179 w 5070358"/>
              <a:gd name="connsiteY4" fmla="*/ 0 h 50703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70358" h="5070358">
                <a:moveTo>
                  <a:pt x="2535179" y="0"/>
                </a:moveTo>
                <a:cubicBezTo>
                  <a:pt x="3935320" y="0"/>
                  <a:pt x="5070358" y="1135038"/>
                  <a:pt x="5070358" y="2535179"/>
                </a:cubicBezTo>
                <a:cubicBezTo>
                  <a:pt x="5070358" y="3935320"/>
                  <a:pt x="3935320" y="5070358"/>
                  <a:pt x="2535179" y="5070358"/>
                </a:cubicBezTo>
                <a:cubicBezTo>
                  <a:pt x="1135038" y="5070358"/>
                  <a:pt x="0" y="3935320"/>
                  <a:pt x="0" y="2535179"/>
                </a:cubicBezTo>
                <a:cubicBezTo>
                  <a:pt x="0" y="1135038"/>
                  <a:pt x="1135038" y="0"/>
                  <a:pt x="2535179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468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456170" y="2571134"/>
            <a:ext cx="2114550" cy="2114550"/>
          </a:xfrm>
          <a:custGeom>
            <a:avLst/>
            <a:gdLst>
              <a:gd name="connsiteX0" fmla="*/ 769527 w 2114550"/>
              <a:gd name="connsiteY0" fmla="*/ 0 h 2114550"/>
              <a:gd name="connsiteX1" fmla="*/ 2114550 w 2114550"/>
              <a:gd name="connsiteY1" fmla="*/ 0 h 2114550"/>
              <a:gd name="connsiteX2" fmla="*/ 2114550 w 2114550"/>
              <a:gd name="connsiteY2" fmla="*/ 1345023 h 2114550"/>
              <a:gd name="connsiteX3" fmla="*/ 1345023 w 2114550"/>
              <a:gd name="connsiteY3" fmla="*/ 2114550 h 2114550"/>
              <a:gd name="connsiteX4" fmla="*/ 0 w 2114550"/>
              <a:gd name="connsiteY4" fmla="*/ 2114550 h 2114550"/>
              <a:gd name="connsiteX5" fmla="*/ 0 w 2114550"/>
              <a:gd name="connsiteY5" fmla="*/ 769527 h 2114550"/>
              <a:gd name="connsiteX6" fmla="*/ 769527 w 2114550"/>
              <a:gd name="connsiteY6" fmla="*/ 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4550" h="2114550">
                <a:moveTo>
                  <a:pt x="769527" y="0"/>
                </a:moveTo>
                <a:lnTo>
                  <a:pt x="2114550" y="0"/>
                </a:lnTo>
                <a:lnTo>
                  <a:pt x="2114550" y="1345023"/>
                </a:lnTo>
                <a:cubicBezTo>
                  <a:pt x="2114550" y="1770021"/>
                  <a:pt x="1770021" y="2114550"/>
                  <a:pt x="1345023" y="2114550"/>
                </a:cubicBezTo>
                <a:lnTo>
                  <a:pt x="0" y="2114550"/>
                </a:lnTo>
                <a:lnTo>
                  <a:pt x="0" y="769527"/>
                </a:lnTo>
                <a:cubicBezTo>
                  <a:pt x="0" y="344529"/>
                  <a:pt x="344529" y="0"/>
                  <a:pt x="769527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3856464" y="2571134"/>
            <a:ext cx="2114550" cy="2114550"/>
          </a:xfrm>
          <a:custGeom>
            <a:avLst/>
            <a:gdLst>
              <a:gd name="connsiteX0" fmla="*/ 769527 w 2114550"/>
              <a:gd name="connsiteY0" fmla="*/ 0 h 2114550"/>
              <a:gd name="connsiteX1" fmla="*/ 2114550 w 2114550"/>
              <a:gd name="connsiteY1" fmla="*/ 0 h 2114550"/>
              <a:gd name="connsiteX2" fmla="*/ 2114550 w 2114550"/>
              <a:gd name="connsiteY2" fmla="*/ 1345023 h 2114550"/>
              <a:gd name="connsiteX3" fmla="*/ 1345023 w 2114550"/>
              <a:gd name="connsiteY3" fmla="*/ 2114550 h 2114550"/>
              <a:gd name="connsiteX4" fmla="*/ 0 w 2114550"/>
              <a:gd name="connsiteY4" fmla="*/ 2114550 h 2114550"/>
              <a:gd name="connsiteX5" fmla="*/ 0 w 2114550"/>
              <a:gd name="connsiteY5" fmla="*/ 769527 h 2114550"/>
              <a:gd name="connsiteX6" fmla="*/ 769527 w 2114550"/>
              <a:gd name="connsiteY6" fmla="*/ 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4550" h="2114550">
                <a:moveTo>
                  <a:pt x="769527" y="0"/>
                </a:moveTo>
                <a:lnTo>
                  <a:pt x="2114550" y="0"/>
                </a:lnTo>
                <a:lnTo>
                  <a:pt x="2114550" y="1345023"/>
                </a:lnTo>
                <a:cubicBezTo>
                  <a:pt x="2114550" y="1770021"/>
                  <a:pt x="1770021" y="2114550"/>
                  <a:pt x="1345023" y="2114550"/>
                </a:cubicBezTo>
                <a:lnTo>
                  <a:pt x="0" y="2114550"/>
                </a:lnTo>
                <a:lnTo>
                  <a:pt x="0" y="769527"/>
                </a:lnTo>
                <a:cubicBezTo>
                  <a:pt x="0" y="344529"/>
                  <a:pt x="344529" y="0"/>
                  <a:pt x="769527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6256757" y="2571134"/>
            <a:ext cx="2114550" cy="2114550"/>
          </a:xfrm>
          <a:custGeom>
            <a:avLst/>
            <a:gdLst>
              <a:gd name="connsiteX0" fmla="*/ 769527 w 2114550"/>
              <a:gd name="connsiteY0" fmla="*/ 0 h 2114550"/>
              <a:gd name="connsiteX1" fmla="*/ 2114550 w 2114550"/>
              <a:gd name="connsiteY1" fmla="*/ 0 h 2114550"/>
              <a:gd name="connsiteX2" fmla="*/ 2114550 w 2114550"/>
              <a:gd name="connsiteY2" fmla="*/ 1345023 h 2114550"/>
              <a:gd name="connsiteX3" fmla="*/ 1345023 w 2114550"/>
              <a:gd name="connsiteY3" fmla="*/ 2114550 h 2114550"/>
              <a:gd name="connsiteX4" fmla="*/ 0 w 2114550"/>
              <a:gd name="connsiteY4" fmla="*/ 2114550 h 2114550"/>
              <a:gd name="connsiteX5" fmla="*/ 0 w 2114550"/>
              <a:gd name="connsiteY5" fmla="*/ 769527 h 2114550"/>
              <a:gd name="connsiteX6" fmla="*/ 769527 w 2114550"/>
              <a:gd name="connsiteY6" fmla="*/ 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4550" h="2114550">
                <a:moveTo>
                  <a:pt x="769527" y="0"/>
                </a:moveTo>
                <a:lnTo>
                  <a:pt x="2114550" y="0"/>
                </a:lnTo>
                <a:lnTo>
                  <a:pt x="2114550" y="1345023"/>
                </a:lnTo>
                <a:cubicBezTo>
                  <a:pt x="2114550" y="1770021"/>
                  <a:pt x="1770021" y="2114550"/>
                  <a:pt x="1345023" y="2114550"/>
                </a:cubicBezTo>
                <a:lnTo>
                  <a:pt x="0" y="2114550"/>
                </a:lnTo>
                <a:lnTo>
                  <a:pt x="0" y="769527"/>
                </a:lnTo>
                <a:cubicBezTo>
                  <a:pt x="0" y="344529"/>
                  <a:pt x="344529" y="0"/>
                  <a:pt x="769527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8657052" y="2571134"/>
            <a:ext cx="2114550" cy="2114550"/>
          </a:xfrm>
          <a:custGeom>
            <a:avLst/>
            <a:gdLst>
              <a:gd name="connsiteX0" fmla="*/ 769527 w 2114550"/>
              <a:gd name="connsiteY0" fmla="*/ 0 h 2114550"/>
              <a:gd name="connsiteX1" fmla="*/ 2114550 w 2114550"/>
              <a:gd name="connsiteY1" fmla="*/ 0 h 2114550"/>
              <a:gd name="connsiteX2" fmla="*/ 2114550 w 2114550"/>
              <a:gd name="connsiteY2" fmla="*/ 1345023 h 2114550"/>
              <a:gd name="connsiteX3" fmla="*/ 1345023 w 2114550"/>
              <a:gd name="connsiteY3" fmla="*/ 2114550 h 2114550"/>
              <a:gd name="connsiteX4" fmla="*/ 0 w 2114550"/>
              <a:gd name="connsiteY4" fmla="*/ 2114550 h 2114550"/>
              <a:gd name="connsiteX5" fmla="*/ 0 w 2114550"/>
              <a:gd name="connsiteY5" fmla="*/ 769527 h 2114550"/>
              <a:gd name="connsiteX6" fmla="*/ 769527 w 2114550"/>
              <a:gd name="connsiteY6" fmla="*/ 0 h 211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14550" h="2114550">
                <a:moveTo>
                  <a:pt x="769527" y="0"/>
                </a:moveTo>
                <a:lnTo>
                  <a:pt x="2114550" y="0"/>
                </a:lnTo>
                <a:lnTo>
                  <a:pt x="2114550" y="1345023"/>
                </a:lnTo>
                <a:cubicBezTo>
                  <a:pt x="2114550" y="1770021"/>
                  <a:pt x="1770021" y="2114550"/>
                  <a:pt x="1345023" y="2114550"/>
                </a:cubicBezTo>
                <a:lnTo>
                  <a:pt x="0" y="2114550"/>
                </a:lnTo>
                <a:lnTo>
                  <a:pt x="0" y="769527"/>
                </a:lnTo>
                <a:cubicBezTo>
                  <a:pt x="0" y="344529"/>
                  <a:pt x="344529" y="0"/>
                  <a:pt x="769527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7654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838949" y="1279968"/>
            <a:ext cx="4298064" cy="4298064"/>
          </a:xfrm>
          <a:custGeom>
            <a:avLst/>
            <a:gdLst>
              <a:gd name="connsiteX0" fmla="*/ 1564151 w 4298064"/>
              <a:gd name="connsiteY0" fmla="*/ 0 h 4298064"/>
              <a:gd name="connsiteX1" fmla="*/ 4298064 w 4298064"/>
              <a:gd name="connsiteY1" fmla="*/ 0 h 4298064"/>
              <a:gd name="connsiteX2" fmla="*/ 4298064 w 4298064"/>
              <a:gd name="connsiteY2" fmla="*/ 2733913 h 4298064"/>
              <a:gd name="connsiteX3" fmla="*/ 2733913 w 4298064"/>
              <a:gd name="connsiteY3" fmla="*/ 4298064 h 4298064"/>
              <a:gd name="connsiteX4" fmla="*/ 0 w 4298064"/>
              <a:gd name="connsiteY4" fmla="*/ 4298064 h 4298064"/>
              <a:gd name="connsiteX5" fmla="*/ 0 w 4298064"/>
              <a:gd name="connsiteY5" fmla="*/ 1564151 h 4298064"/>
              <a:gd name="connsiteX6" fmla="*/ 1564151 w 4298064"/>
              <a:gd name="connsiteY6" fmla="*/ 0 h 429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98064" h="4298064">
                <a:moveTo>
                  <a:pt x="1564151" y="0"/>
                </a:moveTo>
                <a:lnTo>
                  <a:pt x="4298064" y="0"/>
                </a:lnTo>
                <a:lnTo>
                  <a:pt x="4298064" y="2733913"/>
                </a:lnTo>
                <a:cubicBezTo>
                  <a:pt x="4298064" y="3597770"/>
                  <a:pt x="3597770" y="4298064"/>
                  <a:pt x="2733913" y="4298064"/>
                </a:cubicBezTo>
                <a:lnTo>
                  <a:pt x="0" y="4298064"/>
                </a:lnTo>
                <a:lnTo>
                  <a:pt x="0" y="1564151"/>
                </a:lnTo>
                <a:cubicBezTo>
                  <a:pt x="0" y="700294"/>
                  <a:pt x="700294" y="0"/>
                  <a:pt x="156415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46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095373" y="770909"/>
            <a:ext cx="4486276" cy="5316180"/>
          </a:xfrm>
          <a:custGeom>
            <a:avLst/>
            <a:gdLst>
              <a:gd name="connsiteX0" fmla="*/ 2243138 w 4486276"/>
              <a:gd name="connsiteY0" fmla="*/ 0 h 5316180"/>
              <a:gd name="connsiteX1" fmla="*/ 4486276 w 4486276"/>
              <a:gd name="connsiteY1" fmla="*/ 0 h 5316180"/>
              <a:gd name="connsiteX2" fmla="*/ 4486276 w 4486276"/>
              <a:gd name="connsiteY2" fmla="*/ 3073042 h 5316180"/>
              <a:gd name="connsiteX3" fmla="*/ 2243138 w 4486276"/>
              <a:gd name="connsiteY3" fmla="*/ 5316180 h 5316180"/>
              <a:gd name="connsiteX4" fmla="*/ 0 w 4486276"/>
              <a:gd name="connsiteY4" fmla="*/ 5316180 h 5316180"/>
              <a:gd name="connsiteX5" fmla="*/ 0 w 4486276"/>
              <a:gd name="connsiteY5" fmla="*/ 2243138 h 5316180"/>
              <a:gd name="connsiteX6" fmla="*/ 2243138 w 4486276"/>
              <a:gd name="connsiteY6" fmla="*/ 0 h 5316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6276" h="5316180">
                <a:moveTo>
                  <a:pt x="2243138" y="0"/>
                </a:moveTo>
                <a:lnTo>
                  <a:pt x="4486276" y="0"/>
                </a:lnTo>
                <a:lnTo>
                  <a:pt x="4486276" y="3073042"/>
                </a:lnTo>
                <a:cubicBezTo>
                  <a:pt x="4486276" y="4311893"/>
                  <a:pt x="3481989" y="5316180"/>
                  <a:pt x="2243138" y="5316180"/>
                </a:cubicBezTo>
                <a:lnTo>
                  <a:pt x="0" y="5316180"/>
                </a:lnTo>
                <a:lnTo>
                  <a:pt x="0" y="2243138"/>
                </a:lnTo>
                <a:cubicBezTo>
                  <a:pt x="0" y="1004287"/>
                  <a:pt x="1004287" y="0"/>
                  <a:pt x="224313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2422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066800" y="1241868"/>
            <a:ext cx="4298064" cy="4298064"/>
          </a:xfrm>
          <a:custGeom>
            <a:avLst/>
            <a:gdLst>
              <a:gd name="connsiteX0" fmla="*/ 0 w 4298064"/>
              <a:gd name="connsiteY0" fmla="*/ 0 h 4298064"/>
              <a:gd name="connsiteX1" fmla="*/ 2733913 w 4298064"/>
              <a:gd name="connsiteY1" fmla="*/ 0 h 4298064"/>
              <a:gd name="connsiteX2" fmla="*/ 4298064 w 4298064"/>
              <a:gd name="connsiteY2" fmla="*/ 1564151 h 4298064"/>
              <a:gd name="connsiteX3" fmla="*/ 4298064 w 4298064"/>
              <a:gd name="connsiteY3" fmla="*/ 4298064 h 4298064"/>
              <a:gd name="connsiteX4" fmla="*/ 1564151 w 4298064"/>
              <a:gd name="connsiteY4" fmla="*/ 4298064 h 4298064"/>
              <a:gd name="connsiteX5" fmla="*/ 0 w 4298064"/>
              <a:gd name="connsiteY5" fmla="*/ 2733913 h 4298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8064" h="4298064">
                <a:moveTo>
                  <a:pt x="0" y="0"/>
                </a:moveTo>
                <a:lnTo>
                  <a:pt x="2733913" y="0"/>
                </a:lnTo>
                <a:cubicBezTo>
                  <a:pt x="3597770" y="0"/>
                  <a:pt x="4298064" y="700294"/>
                  <a:pt x="4298064" y="1564151"/>
                </a:cubicBezTo>
                <a:lnTo>
                  <a:pt x="4298064" y="4298064"/>
                </a:lnTo>
                <a:lnTo>
                  <a:pt x="1564151" y="4298064"/>
                </a:lnTo>
                <a:cubicBezTo>
                  <a:pt x="700294" y="4298064"/>
                  <a:pt x="0" y="3597770"/>
                  <a:pt x="0" y="273391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296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123950" y="4114800"/>
            <a:ext cx="4838700" cy="2743200"/>
          </a:xfrm>
          <a:custGeom>
            <a:avLst/>
            <a:gdLst>
              <a:gd name="connsiteX0" fmla="*/ 457209 w 4838700"/>
              <a:gd name="connsiteY0" fmla="*/ 0 h 2743200"/>
              <a:gd name="connsiteX1" fmla="*/ 4381491 w 4838700"/>
              <a:gd name="connsiteY1" fmla="*/ 0 h 2743200"/>
              <a:gd name="connsiteX2" fmla="*/ 4838700 w 4838700"/>
              <a:gd name="connsiteY2" fmla="*/ 457209 h 2743200"/>
              <a:gd name="connsiteX3" fmla="*/ 4838700 w 4838700"/>
              <a:gd name="connsiteY3" fmla="*/ 2743200 h 2743200"/>
              <a:gd name="connsiteX4" fmla="*/ 0 w 4838700"/>
              <a:gd name="connsiteY4" fmla="*/ 2743200 h 2743200"/>
              <a:gd name="connsiteX5" fmla="*/ 0 w 4838700"/>
              <a:gd name="connsiteY5" fmla="*/ 457209 h 2743200"/>
              <a:gd name="connsiteX6" fmla="*/ 457209 w 4838700"/>
              <a:gd name="connsiteY6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38700" h="2743200">
                <a:moveTo>
                  <a:pt x="457209" y="0"/>
                </a:moveTo>
                <a:lnTo>
                  <a:pt x="4381491" y="0"/>
                </a:lnTo>
                <a:cubicBezTo>
                  <a:pt x="4634001" y="0"/>
                  <a:pt x="4838700" y="204699"/>
                  <a:pt x="4838700" y="457209"/>
                </a:cubicBezTo>
                <a:lnTo>
                  <a:pt x="4838700" y="2743200"/>
                </a:lnTo>
                <a:lnTo>
                  <a:pt x="0" y="2743200"/>
                </a:lnTo>
                <a:lnTo>
                  <a:pt x="0" y="457209"/>
                </a:lnTo>
                <a:cubicBezTo>
                  <a:pt x="0" y="204699"/>
                  <a:pt x="204699" y="0"/>
                  <a:pt x="457209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6260214" y="4114800"/>
            <a:ext cx="4838700" cy="2743200"/>
          </a:xfrm>
          <a:custGeom>
            <a:avLst/>
            <a:gdLst>
              <a:gd name="connsiteX0" fmla="*/ 457209 w 4838700"/>
              <a:gd name="connsiteY0" fmla="*/ 0 h 2743200"/>
              <a:gd name="connsiteX1" fmla="*/ 4381491 w 4838700"/>
              <a:gd name="connsiteY1" fmla="*/ 0 h 2743200"/>
              <a:gd name="connsiteX2" fmla="*/ 4838700 w 4838700"/>
              <a:gd name="connsiteY2" fmla="*/ 457209 h 2743200"/>
              <a:gd name="connsiteX3" fmla="*/ 4838700 w 4838700"/>
              <a:gd name="connsiteY3" fmla="*/ 2743200 h 2743200"/>
              <a:gd name="connsiteX4" fmla="*/ 0 w 4838700"/>
              <a:gd name="connsiteY4" fmla="*/ 2743200 h 2743200"/>
              <a:gd name="connsiteX5" fmla="*/ 0 w 4838700"/>
              <a:gd name="connsiteY5" fmla="*/ 457209 h 2743200"/>
              <a:gd name="connsiteX6" fmla="*/ 457209 w 4838700"/>
              <a:gd name="connsiteY6" fmla="*/ 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38700" h="2743200">
                <a:moveTo>
                  <a:pt x="457209" y="0"/>
                </a:moveTo>
                <a:lnTo>
                  <a:pt x="4381491" y="0"/>
                </a:lnTo>
                <a:cubicBezTo>
                  <a:pt x="4634001" y="0"/>
                  <a:pt x="4838700" y="204699"/>
                  <a:pt x="4838700" y="457209"/>
                </a:cubicBezTo>
                <a:lnTo>
                  <a:pt x="4838700" y="2743200"/>
                </a:lnTo>
                <a:lnTo>
                  <a:pt x="0" y="2743200"/>
                </a:lnTo>
                <a:lnTo>
                  <a:pt x="0" y="457209"/>
                </a:lnTo>
                <a:cubicBezTo>
                  <a:pt x="0" y="204699"/>
                  <a:pt x="204699" y="0"/>
                  <a:pt x="457209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1687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356036" y="822816"/>
            <a:ext cx="3739965" cy="6035185"/>
          </a:xfrm>
          <a:custGeom>
            <a:avLst/>
            <a:gdLst>
              <a:gd name="connsiteX0" fmla="*/ 0 w 3739965"/>
              <a:gd name="connsiteY0" fmla="*/ 0 h 6035185"/>
              <a:gd name="connsiteX1" fmla="*/ 2523055 w 3739965"/>
              <a:gd name="connsiteY1" fmla="*/ 0 h 6035185"/>
              <a:gd name="connsiteX2" fmla="*/ 3739965 w 3739965"/>
              <a:gd name="connsiteY2" fmla="*/ 1216910 h 6035185"/>
              <a:gd name="connsiteX3" fmla="*/ 3739965 w 3739965"/>
              <a:gd name="connsiteY3" fmla="*/ 6035185 h 6035185"/>
              <a:gd name="connsiteX4" fmla="*/ 12651 w 3739965"/>
              <a:gd name="connsiteY4" fmla="*/ 6035185 h 6035185"/>
              <a:gd name="connsiteX5" fmla="*/ 6283 w 3739965"/>
              <a:gd name="connsiteY5" fmla="*/ 5993455 h 6035185"/>
              <a:gd name="connsiteX6" fmla="*/ 0 w 3739965"/>
              <a:gd name="connsiteY6" fmla="*/ 5869033 h 6035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9965" h="6035185">
                <a:moveTo>
                  <a:pt x="0" y="0"/>
                </a:moveTo>
                <a:lnTo>
                  <a:pt x="2523055" y="0"/>
                </a:lnTo>
                <a:cubicBezTo>
                  <a:pt x="3195136" y="0"/>
                  <a:pt x="3739965" y="544829"/>
                  <a:pt x="3739965" y="1216910"/>
                </a:cubicBezTo>
                <a:lnTo>
                  <a:pt x="3739965" y="6035185"/>
                </a:lnTo>
                <a:lnTo>
                  <a:pt x="12651" y="6035185"/>
                </a:lnTo>
                <a:lnTo>
                  <a:pt x="6283" y="5993455"/>
                </a:lnTo>
                <a:cubicBezTo>
                  <a:pt x="2128" y="5952546"/>
                  <a:pt x="0" y="5911038"/>
                  <a:pt x="0" y="5869033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704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1066800" y="1276350"/>
            <a:ext cx="4076700" cy="2152650"/>
          </a:xfrm>
          <a:custGeom>
            <a:avLst/>
            <a:gdLst>
              <a:gd name="connsiteX0" fmla="*/ 1076325 w 4076700"/>
              <a:gd name="connsiteY0" fmla="*/ 0 h 2152650"/>
              <a:gd name="connsiteX1" fmla="*/ 4076700 w 4076700"/>
              <a:gd name="connsiteY1" fmla="*/ 0 h 2152650"/>
              <a:gd name="connsiteX2" fmla="*/ 4076700 w 4076700"/>
              <a:gd name="connsiteY2" fmla="*/ 1076325 h 2152650"/>
              <a:gd name="connsiteX3" fmla="*/ 3000375 w 4076700"/>
              <a:gd name="connsiteY3" fmla="*/ 2152650 h 2152650"/>
              <a:gd name="connsiteX4" fmla="*/ 0 w 4076700"/>
              <a:gd name="connsiteY4" fmla="*/ 2152650 h 2152650"/>
              <a:gd name="connsiteX5" fmla="*/ 0 w 4076700"/>
              <a:gd name="connsiteY5" fmla="*/ 1076325 h 2152650"/>
              <a:gd name="connsiteX6" fmla="*/ 1076325 w 4076700"/>
              <a:gd name="connsiteY6" fmla="*/ 0 h 215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6700" h="2152650">
                <a:moveTo>
                  <a:pt x="1076325" y="0"/>
                </a:moveTo>
                <a:lnTo>
                  <a:pt x="4076700" y="0"/>
                </a:lnTo>
                <a:lnTo>
                  <a:pt x="4076700" y="1076325"/>
                </a:lnTo>
                <a:cubicBezTo>
                  <a:pt x="4076700" y="1670763"/>
                  <a:pt x="3594813" y="2152650"/>
                  <a:pt x="3000375" y="2152650"/>
                </a:cubicBezTo>
                <a:lnTo>
                  <a:pt x="0" y="2152650"/>
                </a:lnTo>
                <a:lnTo>
                  <a:pt x="0" y="1076325"/>
                </a:lnTo>
                <a:cubicBezTo>
                  <a:pt x="0" y="481887"/>
                  <a:pt x="481887" y="0"/>
                  <a:pt x="107632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5486400" y="1276350"/>
            <a:ext cx="4076700" cy="2152650"/>
          </a:xfrm>
          <a:custGeom>
            <a:avLst/>
            <a:gdLst>
              <a:gd name="connsiteX0" fmla="*/ 1076325 w 4076700"/>
              <a:gd name="connsiteY0" fmla="*/ 0 h 2152650"/>
              <a:gd name="connsiteX1" fmla="*/ 4076700 w 4076700"/>
              <a:gd name="connsiteY1" fmla="*/ 0 h 2152650"/>
              <a:gd name="connsiteX2" fmla="*/ 4076700 w 4076700"/>
              <a:gd name="connsiteY2" fmla="*/ 1076325 h 2152650"/>
              <a:gd name="connsiteX3" fmla="*/ 3000375 w 4076700"/>
              <a:gd name="connsiteY3" fmla="*/ 2152650 h 2152650"/>
              <a:gd name="connsiteX4" fmla="*/ 0 w 4076700"/>
              <a:gd name="connsiteY4" fmla="*/ 2152650 h 2152650"/>
              <a:gd name="connsiteX5" fmla="*/ 0 w 4076700"/>
              <a:gd name="connsiteY5" fmla="*/ 1076325 h 2152650"/>
              <a:gd name="connsiteX6" fmla="*/ 1076325 w 4076700"/>
              <a:gd name="connsiteY6" fmla="*/ 0 h 215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76700" h="2152650">
                <a:moveTo>
                  <a:pt x="1076325" y="0"/>
                </a:moveTo>
                <a:lnTo>
                  <a:pt x="4076700" y="0"/>
                </a:lnTo>
                <a:lnTo>
                  <a:pt x="4076700" y="1076325"/>
                </a:lnTo>
                <a:cubicBezTo>
                  <a:pt x="4076700" y="1670763"/>
                  <a:pt x="3594813" y="2152650"/>
                  <a:pt x="3000375" y="2152650"/>
                </a:cubicBezTo>
                <a:lnTo>
                  <a:pt x="0" y="2152650"/>
                </a:lnTo>
                <a:lnTo>
                  <a:pt x="0" y="1076325"/>
                </a:lnTo>
                <a:cubicBezTo>
                  <a:pt x="0" y="481887"/>
                  <a:pt x="481887" y="0"/>
                  <a:pt x="107632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9906000" y="1276349"/>
            <a:ext cx="2286000" cy="2152650"/>
          </a:xfrm>
          <a:custGeom>
            <a:avLst/>
            <a:gdLst>
              <a:gd name="connsiteX0" fmla="*/ 1076325 w 2286000"/>
              <a:gd name="connsiteY0" fmla="*/ 0 h 2152650"/>
              <a:gd name="connsiteX1" fmla="*/ 2286000 w 2286000"/>
              <a:gd name="connsiteY1" fmla="*/ 0 h 2152650"/>
              <a:gd name="connsiteX2" fmla="*/ 2286000 w 2286000"/>
              <a:gd name="connsiteY2" fmla="*/ 2152650 h 2152650"/>
              <a:gd name="connsiteX3" fmla="*/ 0 w 2286000"/>
              <a:gd name="connsiteY3" fmla="*/ 2152650 h 2152650"/>
              <a:gd name="connsiteX4" fmla="*/ 0 w 2286000"/>
              <a:gd name="connsiteY4" fmla="*/ 1076325 h 2152650"/>
              <a:gd name="connsiteX5" fmla="*/ 1076325 w 2286000"/>
              <a:gd name="connsiteY5" fmla="*/ 0 h 2152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86000" h="2152650">
                <a:moveTo>
                  <a:pt x="1076325" y="0"/>
                </a:moveTo>
                <a:lnTo>
                  <a:pt x="2286000" y="0"/>
                </a:lnTo>
                <a:lnTo>
                  <a:pt x="2286000" y="2152650"/>
                </a:lnTo>
                <a:lnTo>
                  <a:pt x="0" y="2152650"/>
                </a:lnTo>
                <a:lnTo>
                  <a:pt x="0" y="1076325"/>
                </a:lnTo>
                <a:cubicBezTo>
                  <a:pt x="0" y="481887"/>
                  <a:pt x="481887" y="0"/>
                  <a:pt x="107632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3176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047668" y="921757"/>
            <a:ext cx="4985316" cy="5014486"/>
          </a:xfrm>
          <a:custGeom>
            <a:avLst/>
            <a:gdLst>
              <a:gd name="connsiteX0" fmla="*/ 2562365 w 4985316"/>
              <a:gd name="connsiteY0" fmla="*/ 2576087 h 5014486"/>
              <a:gd name="connsiteX1" fmla="*/ 3503479 w 4985316"/>
              <a:gd name="connsiteY1" fmla="*/ 2576087 h 5014486"/>
              <a:gd name="connsiteX2" fmla="*/ 4444594 w 4985316"/>
              <a:gd name="connsiteY2" fmla="*/ 3517202 h 5014486"/>
              <a:gd name="connsiteX3" fmla="*/ 4444595 w 4985316"/>
              <a:gd name="connsiteY3" fmla="*/ 3517202 h 5014486"/>
              <a:gd name="connsiteX4" fmla="*/ 3503480 w 4985316"/>
              <a:gd name="connsiteY4" fmla="*/ 4458317 h 5014486"/>
              <a:gd name="connsiteX5" fmla="*/ 2562365 w 4985316"/>
              <a:gd name="connsiteY5" fmla="*/ 3517202 h 5014486"/>
              <a:gd name="connsiteX6" fmla="*/ 1219200 w 4985316"/>
              <a:gd name="connsiteY6" fmla="*/ 2576086 h 5014486"/>
              <a:gd name="connsiteX7" fmla="*/ 2438400 w 4985316"/>
              <a:gd name="connsiteY7" fmla="*/ 2576086 h 5014486"/>
              <a:gd name="connsiteX8" fmla="*/ 2438400 w 4985316"/>
              <a:gd name="connsiteY8" fmla="*/ 3795286 h 5014486"/>
              <a:gd name="connsiteX9" fmla="*/ 1219200 w 4985316"/>
              <a:gd name="connsiteY9" fmla="*/ 5014486 h 5014486"/>
              <a:gd name="connsiteX10" fmla="*/ 0 w 4985316"/>
              <a:gd name="connsiteY10" fmla="*/ 3795286 h 5014486"/>
              <a:gd name="connsiteX11" fmla="*/ 1219200 w 4985316"/>
              <a:gd name="connsiteY11" fmla="*/ 2576086 h 5014486"/>
              <a:gd name="connsiteX12" fmla="*/ 1481836 w 4985316"/>
              <a:gd name="connsiteY12" fmla="*/ 556169 h 5014486"/>
              <a:gd name="connsiteX13" fmla="*/ 2422951 w 4985316"/>
              <a:gd name="connsiteY13" fmla="*/ 1497284 h 5014486"/>
              <a:gd name="connsiteX14" fmla="*/ 2422951 w 4985316"/>
              <a:gd name="connsiteY14" fmla="*/ 2438399 h 5014486"/>
              <a:gd name="connsiteX15" fmla="*/ 1481837 w 4985316"/>
              <a:gd name="connsiteY15" fmla="*/ 2438399 h 5014486"/>
              <a:gd name="connsiteX16" fmla="*/ 540722 w 4985316"/>
              <a:gd name="connsiteY16" fmla="*/ 1497284 h 5014486"/>
              <a:gd name="connsiteX17" fmla="*/ 540721 w 4985316"/>
              <a:gd name="connsiteY17" fmla="*/ 1497284 h 5014486"/>
              <a:gd name="connsiteX18" fmla="*/ 1481836 w 4985316"/>
              <a:gd name="connsiteY18" fmla="*/ 556169 h 5014486"/>
              <a:gd name="connsiteX19" fmla="*/ 3766116 w 4985316"/>
              <a:gd name="connsiteY19" fmla="*/ 0 h 5014486"/>
              <a:gd name="connsiteX20" fmla="*/ 4985316 w 4985316"/>
              <a:gd name="connsiteY20" fmla="*/ 1219200 h 5014486"/>
              <a:gd name="connsiteX21" fmla="*/ 3766116 w 4985316"/>
              <a:gd name="connsiteY21" fmla="*/ 2438400 h 5014486"/>
              <a:gd name="connsiteX22" fmla="*/ 2546916 w 4985316"/>
              <a:gd name="connsiteY22" fmla="*/ 2438400 h 5014486"/>
              <a:gd name="connsiteX23" fmla="*/ 2546916 w 4985316"/>
              <a:gd name="connsiteY23" fmla="*/ 1219200 h 5014486"/>
              <a:gd name="connsiteX24" fmla="*/ 3766116 w 4985316"/>
              <a:gd name="connsiteY24" fmla="*/ 0 h 5014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985316" h="5014486">
                <a:moveTo>
                  <a:pt x="2562365" y="2576087"/>
                </a:moveTo>
                <a:lnTo>
                  <a:pt x="3503479" y="2576087"/>
                </a:lnTo>
                <a:cubicBezTo>
                  <a:pt x="4023242" y="2576087"/>
                  <a:pt x="4444594" y="2997439"/>
                  <a:pt x="4444594" y="3517202"/>
                </a:cubicBezTo>
                <a:lnTo>
                  <a:pt x="4444595" y="3517202"/>
                </a:lnTo>
                <a:cubicBezTo>
                  <a:pt x="4444595" y="4036965"/>
                  <a:pt x="4023243" y="4458317"/>
                  <a:pt x="3503480" y="4458317"/>
                </a:cubicBezTo>
                <a:cubicBezTo>
                  <a:pt x="2983717" y="4458317"/>
                  <a:pt x="2562365" y="4036965"/>
                  <a:pt x="2562365" y="3517202"/>
                </a:cubicBezTo>
                <a:close/>
                <a:moveTo>
                  <a:pt x="1219200" y="2576086"/>
                </a:moveTo>
                <a:lnTo>
                  <a:pt x="2438400" y="2576086"/>
                </a:lnTo>
                <a:lnTo>
                  <a:pt x="2438400" y="3795286"/>
                </a:lnTo>
                <a:cubicBezTo>
                  <a:pt x="2438400" y="4468632"/>
                  <a:pt x="1892546" y="5014486"/>
                  <a:pt x="1219200" y="5014486"/>
                </a:cubicBezTo>
                <a:cubicBezTo>
                  <a:pt x="545854" y="5014486"/>
                  <a:pt x="0" y="4468632"/>
                  <a:pt x="0" y="3795286"/>
                </a:cubicBezTo>
                <a:cubicBezTo>
                  <a:pt x="0" y="3121940"/>
                  <a:pt x="545854" y="2576086"/>
                  <a:pt x="1219200" y="2576086"/>
                </a:cubicBezTo>
                <a:close/>
                <a:moveTo>
                  <a:pt x="1481836" y="556169"/>
                </a:moveTo>
                <a:cubicBezTo>
                  <a:pt x="2001599" y="556169"/>
                  <a:pt x="2422951" y="977521"/>
                  <a:pt x="2422951" y="1497284"/>
                </a:cubicBezTo>
                <a:lnTo>
                  <a:pt x="2422951" y="2438399"/>
                </a:lnTo>
                <a:lnTo>
                  <a:pt x="1481837" y="2438399"/>
                </a:lnTo>
                <a:cubicBezTo>
                  <a:pt x="962074" y="2438399"/>
                  <a:pt x="540722" y="2017047"/>
                  <a:pt x="540722" y="1497284"/>
                </a:cubicBezTo>
                <a:lnTo>
                  <a:pt x="540721" y="1497284"/>
                </a:lnTo>
                <a:cubicBezTo>
                  <a:pt x="540721" y="977521"/>
                  <a:pt x="962073" y="556169"/>
                  <a:pt x="1481836" y="556169"/>
                </a:cubicBezTo>
                <a:close/>
                <a:moveTo>
                  <a:pt x="3766116" y="0"/>
                </a:moveTo>
                <a:cubicBezTo>
                  <a:pt x="4439462" y="0"/>
                  <a:pt x="4985316" y="545854"/>
                  <a:pt x="4985316" y="1219200"/>
                </a:cubicBezTo>
                <a:cubicBezTo>
                  <a:pt x="4985316" y="1892546"/>
                  <a:pt x="4439462" y="2438400"/>
                  <a:pt x="3766116" y="2438400"/>
                </a:cubicBezTo>
                <a:lnTo>
                  <a:pt x="2546916" y="2438400"/>
                </a:lnTo>
                <a:lnTo>
                  <a:pt x="2546916" y="1219200"/>
                </a:lnTo>
                <a:cubicBezTo>
                  <a:pt x="2546916" y="545854"/>
                  <a:pt x="3092770" y="0"/>
                  <a:pt x="3766116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8393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115300" y="1257299"/>
            <a:ext cx="4076700" cy="5600700"/>
          </a:xfrm>
          <a:custGeom>
            <a:avLst/>
            <a:gdLst>
              <a:gd name="connsiteX0" fmla="*/ 2038350 w 4076700"/>
              <a:gd name="connsiteY0" fmla="*/ 0 h 5600700"/>
              <a:gd name="connsiteX1" fmla="*/ 4076700 w 4076700"/>
              <a:gd name="connsiteY1" fmla="*/ 0 h 5600700"/>
              <a:gd name="connsiteX2" fmla="*/ 4076700 w 4076700"/>
              <a:gd name="connsiteY2" fmla="*/ 5600700 h 5600700"/>
              <a:gd name="connsiteX3" fmla="*/ 0 w 4076700"/>
              <a:gd name="connsiteY3" fmla="*/ 5600700 h 5600700"/>
              <a:gd name="connsiteX4" fmla="*/ 0 w 4076700"/>
              <a:gd name="connsiteY4" fmla="*/ 2038350 h 5600700"/>
              <a:gd name="connsiteX5" fmla="*/ 2038350 w 4076700"/>
              <a:gd name="connsiteY5" fmla="*/ 0 h 5600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76700" h="5600700">
                <a:moveTo>
                  <a:pt x="2038350" y="0"/>
                </a:moveTo>
                <a:lnTo>
                  <a:pt x="4076700" y="0"/>
                </a:lnTo>
                <a:lnTo>
                  <a:pt x="4076700" y="5600700"/>
                </a:lnTo>
                <a:lnTo>
                  <a:pt x="0" y="5600700"/>
                </a:lnTo>
                <a:lnTo>
                  <a:pt x="0" y="2038350"/>
                </a:lnTo>
                <a:cubicBezTo>
                  <a:pt x="0" y="912600"/>
                  <a:pt x="912600" y="0"/>
                  <a:pt x="203835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651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545580" y="1850457"/>
            <a:ext cx="4099560" cy="2194560"/>
          </a:xfrm>
          <a:custGeom>
            <a:avLst/>
            <a:gdLst>
              <a:gd name="connsiteX0" fmla="*/ 0 w 4099560"/>
              <a:gd name="connsiteY0" fmla="*/ 0 h 2194560"/>
              <a:gd name="connsiteX1" fmla="*/ 4099560 w 4099560"/>
              <a:gd name="connsiteY1" fmla="*/ 0 h 2194560"/>
              <a:gd name="connsiteX2" fmla="*/ 4099560 w 4099560"/>
              <a:gd name="connsiteY2" fmla="*/ 2194560 h 2194560"/>
              <a:gd name="connsiteX3" fmla="*/ 0 w 4099560"/>
              <a:gd name="connsiteY3" fmla="*/ 2194560 h 2194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9560" h="2194560">
                <a:moveTo>
                  <a:pt x="0" y="0"/>
                </a:moveTo>
                <a:lnTo>
                  <a:pt x="4099560" y="0"/>
                </a:lnTo>
                <a:lnTo>
                  <a:pt x="4099560" y="2194560"/>
                </a:lnTo>
                <a:lnTo>
                  <a:pt x="0" y="219456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8652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540040" y="1959883"/>
            <a:ext cx="2197940" cy="2921614"/>
          </a:xfrm>
          <a:custGeom>
            <a:avLst/>
            <a:gdLst>
              <a:gd name="connsiteX0" fmla="*/ 0 w 2197940"/>
              <a:gd name="connsiteY0" fmla="*/ 0 h 2921614"/>
              <a:gd name="connsiteX1" fmla="*/ 2197940 w 2197940"/>
              <a:gd name="connsiteY1" fmla="*/ 0 h 2921614"/>
              <a:gd name="connsiteX2" fmla="*/ 2197940 w 2197940"/>
              <a:gd name="connsiteY2" fmla="*/ 2921614 h 2921614"/>
              <a:gd name="connsiteX3" fmla="*/ 0 w 2197940"/>
              <a:gd name="connsiteY3" fmla="*/ 2921614 h 2921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7940" h="2921614">
                <a:moveTo>
                  <a:pt x="0" y="0"/>
                </a:moveTo>
                <a:lnTo>
                  <a:pt x="2197940" y="0"/>
                </a:lnTo>
                <a:lnTo>
                  <a:pt x="2197940" y="2921614"/>
                </a:lnTo>
                <a:lnTo>
                  <a:pt x="0" y="29216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712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1447452" y="2958184"/>
            <a:ext cx="947728" cy="792132"/>
          </a:xfrm>
          <a:custGeom>
            <a:avLst/>
            <a:gdLst>
              <a:gd name="connsiteX0" fmla="*/ 0 w 947728"/>
              <a:gd name="connsiteY0" fmla="*/ 0 h 792132"/>
              <a:gd name="connsiteX1" fmla="*/ 815703 w 947728"/>
              <a:gd name="connsiteY1" fmla="*/ 0 h 792132"/>
              <a:gd name="connsiteX2" fmla="*/ 947728 w 947728"/>
              <a:gd name="connsiteY2" fmla="*/ 132025 h 792132"/>
              <a:gd name="connsiteX3" fmla="*/ 947728 w 947728"/>
              <a:gd name="connsiteY3" fmla="*/ 792132 h 792132"/>
              <a:gd name="connsiteX4" fmla="*/ 132025 w 947728"/>
              <a:gd name="connsiteY4" fmla="*/ 792132 h 792132"/>
              <a:gd name="connsiteX5" fmla="*/ 0 w 947728"/>
              <a:gd name="connsiteY5" fmla="*/ 660107 h 792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728" h="792132">
                <a:moveTo>
                  <a:pt x="0" y="0"/>
                </a:moveTo>
                <a:lnTo>
                  <a:pt x="815703" y="0"/>
                </a:lnTo>
                <a:cubicBezTo>
                  <a:pt x="888618" y="0"/>
                  <a:pt x="947728" y="59110"/>
                  <a:pt x="947728" y="132025"/>
                </a:cubicBezTo>
                <a:lnTo>
                  <a:pt x="947728" y="792132"/>
                </a:lnTo>
                <a:lnTo>
                  <a:pt x="132025" y="792132"/>
                </a:lnTo>
                <a:cubicBezTo>
                  <a:pt x="59110" y="792132"/>
                  <a:pt x="0" y="733022"/>
                  <a:pt x="0" y="66010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1447453" y="4471036"/>
            <a:ext cx="947728" cy="792132"/>
          </a:xfrm>
          <a:custGeom>
            <a:avLst/>
            <a:gdLst>
              <a:gd name="connsiteX0" fmla="*/ 0 w 947728"/>
              <a:gd name="connsiteY0" fmla="*/ 0 h 792132"/>
              <a:gd name="connsiteX1" fmla="*/ 815703 w 947728"/>
              <a:gd name="connsiteY1" fmla="*/ 0 h 792132"/>
              <a:gd name="connsiteX2" fmla="*/ 947728 w 947728"/>
              <a:gd name="connsiteY2" fmla="*/ 132025 h 792132"/>
              <a:gd name="connsiteX3" fmla="*/ 947728 w 947728"/>
              <a:gd name="connsiteY3" fmla="*/ 792132 h 792132"/>
              <a:gd name="connsiteX4" fmla="*/ 132025 w 947728"/>
              <a:gd name="connsiteY4" fmla="*/ 792132 h 792132"/>
              <a:gd name="connsiteX5" fmla="*/ 0 w 947728"/>
              <a:gd name="connsiteY5" fmla="*/ 660107 h 792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47728" h="792132">
                <a:moveTo>
                  <a:pt x="0" y="0"/>
                </a:moveTo>
                <a:lnTo>
                  <a:pt x="815703" y="0"/>
                </a:lnTo>
                <a:cubicBezTo>
                  <a:pt x="888618" y="0"/>
                  <a:pt x="947728" y="59110"/>
                  <a:pt x="947728" y="132025"/>
                </a:cubicBezTo>
                <a:lnTo>
                  <a:pt x="947728" y="792132"/>
                </a:lnTo>
                <a:lnTo>
                  <a:pt x="132025" y="792132"/>
                </a:lnTo>
                <a:cubicBezTo>
                  <a:pt x="59110" y="792132"/>
                  <a:pt x="0" y="733022"/>
                  <a:pt x="0" y="66010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6095999" y="-1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6675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2688603" y="3438526"/>
            <a:ext cx="6838950" cy="3419475"/>
          </a:xfrm>
          <a:custGeom>
            <a:avLst/>
            <a:gdLst>
              <a:gd name="connsiteX0" fmla="*/ 3419475 w 6838950"/>
              <a:gd name="connsiteY0" fmla="*/ 0 h 3419475"/>
              <a:gd name="connsiteX1" fmla="*/ 6838950 w 6838950"/>
              <a:gd name="connsiteY1" fmla="*/ 3419475 h 3419475"/>
              <a:gd name="connsiteX2" fmla="*/ 0 w 6838950"/>
              <a:gd name="connsiteY2" fmla="*/ 3419475 h 3419475"/>
              <a:gd name="connsiteX3" fmla="*/ 3419475 w 6838950"/>
              <a:gd name="connsiteY3" fmla="*/ 0 h 3419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38950" h="3419475">
                <a:moveTo>
                  <a:pt x="3419475" y="0"/>
                </a:moveTo>
                <a:cubicBezTo>
                  <a:pt x="5307999" y="0"/>
                  <a:pt x="6838950" y="1530951"/>
                  <a:pt x="6838950" y="3419475"/>
                </a:cubicBezTo>
                <a:lnTo>
                  <a:pt x="0" y="3419475"/>
                </a:lnTo>
                <a:cubicBezTo>
                  <a:pt x="0" y="1530951"/>
                  <a:pt x="1530951" y="0"/>
                  <a:pt x="341947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724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096000" y="1228110"/>
            <a:ext cx="6096000" cy="5629891"/>
          </a:xfrm>
          <a:custGeom>
            <a:avLst/>
            <a:gdLst>
              <a:gd name="connsiteX0" fmla="*/ 3457575 w 6096000"/>
              <a:gd name="connsiteY0" fmla="*/ 0 h 5629891"/>
              <a:gd name="connsiteX1" fmla="*/ 5902450 w 6096000"/>
              <a:gd name="connsiteY1" fmla="*/ 1012700 h 5629891"/>
              <a:gd name="connsiteX2" fmla="*/ 6096000 w 6096000"/>
              <a:gd name="connsiteY2" fmla="*/ 1225659 h 5629891"/>
              <a:gd name="connsiteX3" fmla="*/ 6096000 w 6096000"/>
              <a:gd name="connsiteY3" fmla="*/ 5629891 h 5629891"/>
              <a:gd name="connsiteX4" fmla="*/ 769335 w 6096000"/>
              <a:gd name="connsiteY4" fmla="*/ 5629891 h 5629891"/>
              <a:gd name="connsiteX5" fmla="*/ 590500 w 6096000"/>
              <a:gd name="connsiteY5" fmla="*/ 5390738 h 5629891"/>
              <a:gd name="connsiteX6" fmla="*/ 0 w 6096000"/>
              <a:gd name="connsiteY6" fmla="*/ 3457575 h 5629891"/>
              <a:gd name="connsiteX7" fmla="*/ 3457575 w 6096000"/>
              <a:gd name="connsiteY7" fmla="*/ 0 h 5629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096000" h="5629891">
                <a:moveTo>
                  <a:pt x="3457575" y="0"/>
                </a:moveTo>
                <a:cubicBezTo>
                  <a:pt x="4412358" y="0"/>
                  <a:pt x="5276752" y="387002"/>
                  <a:pt x="5902450" y="1012700"/>
                </a:cubicBezTo>
                <a:lnTo>
                  <a:pt x="6096000" y="1225659"/>
                </a:lnTo>
                <a:lnTo>
                  <a:pt x="6096000" y="5629891"/>
                </a:lnTo>
                <a:lnTo>
                  <a:pt x="769335" y="5629891"/>
                </a:lnTo>
                <a:lnTo>
                  <a:pt x="590500" y="5390738"/>
                </a:lnTo>
                <a:cubicBezTo>
                  <a:pt x="217689" y="4838906"/>
                  <a:pt x="0" y="4173662"/>
                  <a:pt x="0" y="3457575"/>
                </a:cubicBezTo>
                <a:cubicBezTo>
                  <a:pt x="0" y="1548009"/>
                  <a:pt x="1548009" y="0"/>
                  <a:pt x="3457575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2128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090863" y="1249012"/>
            <a:ext cx="4970822" cy="4352822"/>
          </a:xfrm>
          <a:custGeom>
            <a:avLst/>
            <a:gdLst>
              <a:gd name="connsiteX0" fmla="*/ 0 w 4970822"/>
              <a:gd name="connsiteY0" fmla="*/ 21453 h 4352822"/>
              <a:gd name="connsiteX1" fmla="*/ 976793 w 4970822"/>
              <a:gd name="connsiteY1" fmla="*/ 21453 h 4352822"/>
              <a:gd name="connsiteX2" fmla="*/ 1172156 w 4970822"/>
              <a:gd name="connsiteY2" fmla="*/ 211288 h 4352822"/>
              <a:gd name="connsiteX3" fmla="*/ 1172156 w 4970822"/>
              <a:gd name="connsiteY3" fmla="*/ 4352822 h 4352822"/>
              <a:gd name="connsiteX4" fmla="*/ 195362 w 4970822"/>
              <a:gd name="connsiteY4" fmla="*/ 4352822 h 4352822"/>
              <a:gd name="connsiteX5" fmla="*/ 0 w 4970822"/>
              <a:gd name="connsiteY5" fmla="*/ 4162987 h 4352822"/>
              <a:gd name="connsiteX6" fmla="*/ 1266223 w 4970822"/>
              <a:gd name="connsiteY6" fmla="*/ 14302 h 4352822"/>
              <a:gd name="connsiteX7" fmla="*/ 2243016 w 4970822"/>
              <a:gd name="connsiteY7" fmla="*/ 14302 h 4352822"/>
              <a:gd name="connsiteX8" fmla="*/ 2438378 w 4970822"/>
              <a:gd name="connsiteY8" fmla="*/ 204137 h 4352822"/>
              <a:gd name="connsiteX9" fmla="*/ 2438378 w 4970822"/>
              <a:gd name="connsiteY9" fmla="*/ 4345671 h 4352822"/>
              <a:gd name="connsiteX10" fmla="*/ 1461585 w 4970822"/>
              <a:gd name="connsiteY10" fmla="*/ 4345671 h 4352822"/>
              <a:gd name="connsiteX11" fmla="*/ 1266223 w 4970822"/>
              <a:gd name="connsiteY11" fmla="*/ 4155836 h 4352822"/>
              <a:gd name="connsiteX12" fmla="*/ 2532445 w 4970822"/>
              <a:gd name="connsiteY12" fmla="*/ 7151 h 4352822"/>
              <a:gd name="connsiteX13" fmla="*/ 3509238 w 4970822"/>
              <a:gd name="connsiteY13" fmla="*/ 7151 h 4352822"/>
              <a:gd name="connsiteX14" fmla="*/ 3704601 w 4970822"/>
              <a:gd name="connsiteY14" fmla="*/ 196986 h 4352822"/>
              <a:gd name="connsiteX15" fmla="*/ 3704601 w 4970822"/>
              <a:gd name="connsiteY15" fmla="*/ 4338520 h 4352822"/>
              <a:gd name="connsiteX16" fmla="*/ 2727808 w 4970822"/>
              <a:gd name="connsiteY16" fmla="*/ 4338520 h 4352822"/>
              <a:gd name="connsiteX17" fmla="*/ 2532445 w 4970822"/>
              <a:gd name="connsiteY17" fmla="*/ 4148685 h 4352822"/>
              <a:gd name="connsiteX18" fmla="*/ 3798666 w 4970822"/>
              <a:gd name="connsiteY18" fmla="*/ 0 h 4352822"/>
              <a:gd name="connsiteX19" fmla="*/ 4775460 w 4970822"/>
              <a:gd name="connsiteY19" fmla="*/ 0 h 4352822"/>
              <a:gd name="connsiteX20" fmla="*/ 4970822 w 4970822"/>
              <a:gd name="connsiteY20" fmla="*/ 189835 h 4352822"/>
              <a:gd name="connsiteX21" fmla="*/ 4970822 w 4970822"/>
              <a:gd name="connsiteY21" fmla="*/ 4331369 h 4352822"/>
              <a:gd name="connsiteX22" fmla="*/ 3994029 w 4970822"/>
              <a:gd name="connsiteY22" fmla="*/ 4331369 h 4352822"/>
              <a:gd name="connsiteX23" fmla="*/ 3798666 w 4970822"/>
              <a:gd name="connsiteY23" fmla="*/ 4141534 h 43528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970822" h="4352822">
                <a:moveTo>
                  <a:pt x="0" y="21453"/>
                </a:moveTo>
                <a:lnTo>
                  <a:pt x="976793" y="21453"/>
                </a:lnTo>
                <a:cubicBezTo>
                  <a:pt x="1084689" y="21453"/>
                  <a:pt x="1172156" y="106445"/>
                  <a:pt x="1172156" y="211288"/>
                </a:cubicBezTo>
                <a:lnTo>
                  <a:pt x="1172156" y="4352822"/>
                </a:lnTo>
                <a:lnTo>
                  <a:pt x="195362" y="4352822"/>
                </a:lnTo>
                <a:cubicBezTo>
                  <a:pt x="87467" y="4352822"/>
                  <a:pt x="0" y="4267830"/>
                  <a:pt x="0" y="4162987"/>
                </a:cubicBezTo>
                <a:close/>
                <a:moveTo>
                  <a:pt x="1266223" y="14302"/>
                </a:moveTo>
                <a:lnTo>
                  <a:pt x="2243016" y="14302"/>
                </a:lnTo>
                <a:cubicBezTo>
                  <a:pt x="2350911" y="14302"/>
                  <a:pt x="2438378" y="99294"/>
                  <a:pt x="2438378" y="204137"/>
                </a:cubicBezTo>
                <a:lnTo>
                  <a:pt x="2438378" y="4345671"/>
                </a:lnTo>
                <a:lnTo>
                  <a:pt x="1461585" y="4345671"/>
                </a:lnTo>
                <a:cubicBezTo>
                  <a:pt x="1353689" y="4345671"/>
                  <a:pt x="1266223" y="4260679"/>
                  <a:pt x="1266223" y="4155836"/>
                </a:cubicBezTo>
                <a:close/>
                <a:moveTo>
                  <a:pt x="2532445" y="7151"/>
                </a:moveTo>
                <a:lnTo>
                  <a:pt x="3509238" y="7151"/>
                </a:lnTo>
                <a:cubicBezTo>
                  <a:pt x="3617134" y="7151"/>
                  <a:pt x="3704601" y="92143"/>
                  <a:pt x="3704601" y="196986"/>
                </a:cubicBezTo>
                <a:lnTo>
                  <a:pt x="3704601" y="4338520"/>
                </a:lnTo>
                <a:lnTo>
                  <a:pt x="2727808" y="4338520"/>
                </a:lnTo>
                <a:cubicBezTo>
                  <a:pt x="2619912" y="4338520"/>
                  <a:pt x="2532445" y="4253528"/>
                  <a:pt x="2532445" y="4148685"/>
                </a:cubicBezTo>
                <a:close/>
                <a:moveTo>
                  <a:pt x="3798666" y="0"/>
                </a:moveTo>
                <a:lnTo>
                  <a:pt x="4775460" y="0"/>
                </a:lnTo>
                <a:cubicBezTo>
                  <a:pt x="4883355" y="0"/>
                  <a:pt x="4970822" y="84992"/>
                  <a:pt x="4970822" y="189835"/>
                </a:cubicBezTo>
                <a:lnTo>
                  <a:pt x="4970822" y="4331369"/>
                </a:lnTo>
                <a:lnTo>
                  <a:pt x="3994029" y="4331369"/>
                </a:lnTo>
                <a:cubicBezTo>
                  <a:pt x="3886133" y="4331369"/>
                  <a:pt x="3798666" y="4246377"/>
                  <a:pt x="3798666" y="4141534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8458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648449" y="1219200"/>
            <a:ext cx="5543550" cy="4457700"/>
          </a:xfrm>
          <a:custGeom>
            <a:avLst/>
            <a:gdLst>
              <a:gd name="connsiteX0" fmla="*/ 1279360 w 5543550"/>
              <a:gd name="connsiteY0" fmla="*/ 0 h 4457700"/>
              <a:gd name="connsiteX1" fmla="*/ 5543550 w 5543550"/>
              <a:gd name="connsiteY1" fmla="*/ 0 h 4457700"/>
              <a:gd name="connsiteX2" fmla="*/ 5543550 w 5543550"/>
              <a:gd name="connsiteY2" fmla="*/ 4457700 h 4457700"/>
              <a:gd name="connsiteX3" fmla="*/ 0 w 5543550"/>
              <a:gd name="connsiteY3" fmla="*/ 4457700 h 4457700"/>
              <a:gd name="connsiteX4" fmla="*/ 0 w 5543550"/>
              <a:gd name="connsiteY4" fmla="*/ 1279360 h 4457700"/>
              <a:gd name="connsiteX5" fmla="*/ 1279360 w 5543550"/>
              <a:gd name="connsiteY5" fmla="*/ 0 h 445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43550" h="4457700">
                <a:moveTo>
                  <a:pt x="1279360" y="0"/>
                </a:moveTo>
                <a:lnTo>
                  <a:pt x="5543550" y="0"/>
                </a:lnTo>
                <a:lnTo>
                  <a:pt x="5543550" y="4457700"/>
                </a:lnTo>
                <a:lnTo>
                  <a:pt x="0" y="4457700"/>
                </a:lnTo>
                <a:lnTo>
                  <a:pt x="0" y="1279360"/>
                </a:lnTo>
                <a:cubicBezTo>
                  <a:pt x="0" y="572789"/>
                  <a:pt x="572789" y="0"/>
                  <a:pt x="127936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9185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4002548" y="-2"/>
            <a:ext cx="8189452" cy="6858002"/>
          </a:xfrm>
          <a:custGeom>
            <a:avLst/>
            <a:gdLst>
              <a:gd name="connsiteX0" fmla="*/ 5353207 w 8189452"/>
              <a:gd name="connsiteY0" fmla="*/ 0 h 6858002"/>
              <a:gd name="connsiteX1" fmla="*/ 8189452 w 8189452"/>
              <a:gd name="connsiteY1" fmla="*/ 0 h 6858002"/>
              <a:gd name="connsiteX2" fmla="*/ 8189452 w 8189452"/>
              <a:gd name="connsiteY2" fmla="*/ 4218874 h 6858002"/>
              <a:gd name="connsiteX3" fmla="*/ 8189452 w 8189452"/>
              <a:gd name="connsiteY3" fmla="*/ 6858002 h 6858002"/>
              <a:gd name="connsiteX4" fmla="*/ 5265439 w 8189452"/>
              <a:gd name="connsiteY4" fmla="*/ 6858002 h 6858002"/>
              <a:gd name="connsiteX5" fmla="*/ 0 w 8189452"/>
              <a:gd name="connsiteY5" fmla="*/ 6858002 h 6858002"/>
              <a:gd name="connsiteX6" fmla="*/ 8454 w 8189452"/>
              <a:gd name="connsiteY6" fmla="*/ 6752411 h 6858002"/>
              <a:gd name="connsiteX7" fmla="*/ 5336335 w 8189452"/>
              <a:gd name="connsiteY7" fmla="*/ 36748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89452" h="6858002">
                <a:moveTo>
                  <a:pt x="5353207" y="0"/>
                </a:moveTo>
                <a:lnTo>
                  <a:pt x="8189452" y="0"/>
                </a:lnTo>
                <a:lnTo>
                  <a:pt x="8189452" y="4218874"/>
                </a:lnTo>
                <a:lnTo>
                  <a:pt x="8189452" y="6858002"/>
                </a:lnTo>
                <a:lnTo>
                  <a:pt x="5265439" y="6858002"/>
                </a:lnTo>
                <a:lnTo>
                  <a:pt x="0" y="6858002"/>
                </a:lnTo>
                <a:lnTo>
                  <a:pt x="8454" y="6752411"/>
                </a:lnTo>
                <a:cubicBezTo>
                  <a:pt x="331262" y="3655536"/>
                  <a:pt x="4044760" y="2561410"/>
                  <a:pt x="5336335" y="36748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5267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8960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0950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04917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72433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00633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8468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807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796411" y="2951043"/>
            <a:ext cx="1066800" cy="1066800"/>
          </a:xfrm>
          <a:custGeom>
            <a:avLst/>
            <a:gdLst>
              <a:gd name="connsiteX0" fmla="*/ 533400 w 1066800"/>
              <a:gd name="connsiteY0" fmla="*/ 0 h 1066800"/>
              <a:gd name="connsiteX1" fmla="*/ 1066800 w 1066800"/>
              <a:gd name="connsiteY1" fmla="*/ 533400 h 1066800"/>
              <a:gd name="connsiteX2" fmla="*/ 533400 w 1066800"/>
              <a:gd name="connsiteY2" fmla="*/ 1066800 h 1066800"/>
              <a:gd name="connsiteX3" fmla="*/ 0 w 1066800"/>
              <a:gd name="connsiteY3" fmla="*/ 533400 h 1066800"/>
              <a:gd name="connsiteX4" fmla="*/ 533400 w 1066800"/>
              <a:gd name="connsiteY4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800" h="1066800">
                <a:moveTo>
                  <a:pt x="533400" y="0"/>
                </a:moveTo>
                <a:cubicBezTo>
                  <a:pt x="827989" y="0"/>
                  <a:pt x="1066800" y="238811"/>
                  <a:pt x="1066800" y="533400"/>
                </a:cubicBezTo>
                <a:cubicBezTo>
                  <a:pt x="1066800" y="827989"/>
                  <a:pt x="827989" y="1066800"/>
                  <a:pt x="533400" y="1066800"/>
                </a:cubicBezTo>
                <a:cubicBezTo>
                  <a:pt x="238811" y="1066800"/>
                  <a:pt x="0" y="827989"/>
                  <a:pt x="0" y="533400"/>
                </a:cubicBezTo>
                <a:cubicBezTo>
                  <a:pt x="0" y="238811"/>
                  <a:pt x="238811" y="0"/>
                  <a:pt x="53340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3226972" y="2800350"/>
            <a:ext cx="1368186" cy="1368186"/>
          </a:xfrm>
          <a:custGeom>
            <a:avLst/>
            <a:gdLst>
              <a:gd name="connsiteX0" fmla="*/ 684093 w 1368186"/>
              <a:gd name="connsiteY0" fmla="*/ 0 h 1368186"/>
              <a:gd name="connsiteX1" fmla="*/ 1368186 w 1368186"/>
              <a:gd name="connsiteY1" fmla="*/ 684093 h 1368186"/>
              <a:gd name="connsiteX2" fmla="*/ 684093 w 1368186"/>
              <a:gd name="connsiteY2" fmla="*/ 1368186 h 1368186"/>
              <a:gd name="connsiteX3" fmla="*/ 0 w 1368186"/>
              <a:gd name="connsiteY3" fmla="*/ 684093 h 1368186"/>
              <a:gd name="connsiteX4" fmla="*/ 684093 w 1368186"/>
              <a:gd name="connsiteY4" fmla="*/ 0 h 136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8186" h="1368186">
                <a:moveTo>
                  <a:pt x="684093" y="0"/>
                </a:moveTo>
                <a:cubicBezTo>
                  <a:pt x="1061907" y="0"/>
                  <a:pt x="1368186" y="306279"/>
                  <a:pt x="1368186" y="684093"/>
                </a:cubicBezTo>
                <a:cubicBezTo>
                  <a:pt x="1368186" y="1061907"/>
                  <a:pt x="1061907" y="1368186"/>
                  <a:pt x="684093" y="1368186"/>
                </a:cubicBezTo>
                <a:cubicBezTo>
                  <a:pt x="306279" y="1368186"/>
                  <a:pt x="0" y="1061907"/>
                  <a:pt x="0" y="684093"/>
                </a:cubicBezTo>
                <a:cubicBezTo>
                  <a:pt x="0" y="306279"/>
                  <a:pt x="306279" y="0"/>
                  <a:pt x="684093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958918" y="2339339"/>
            <a:ext cx="2290206" cy="2290206"/>
          </a:xfrm>
          <a:custGeom>
            <a:avLst/>
            <a:gdLst>
              <a:gd name="connsiteX0" fmla="*/ 1145103 w 2290206"/>
              <a:gd name="connsiteY0" fmla="*/ 0 h 2290206"/>
              <a:gd name="connsiteX1" fmla="*/ 2290206 w 2290206"/>
              <a:gd name="connsiteY1" fmla="*/ 1145103 h 2290206"/>
              <a:gd name="connsiteX2" fmla="*/ 1145103 w 2290206"/>
              <a:gd name="connsiteY2" fmla="*/ 2290206 h 2290206"/>
              <a:gd name="connsiteX3" fmla="*/ 0 w 2290206"/>
              <a:gd name="connsiteY3" fmla="*/ 1145103 h 2290206"/>
              <a:gd name="connsiteX4" fmla="*/ 1145103 w 2290206"/>
              <a:gd name="connsiteY4" fmla="*/ 0 h 2290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90206" h="2290206">
                <a:moveTo>
                  <a:pt x="1145103" y="0"/>
                </a:moveTo>
                <a:cubicBezTo>
                  <a:pt x="1777526" y="0"/>
                  <a:pt x="2290206" y="512680"/>
                  <a:pt x="2290206" y="1145103"/>
                </a:cubicBezTo>
                <a:cubicBezTo>
                  <a:pt x="2290206" y="1777526"/>
                  <a:pt x="1777526" y="2290206"/>
                  <a:pt x="1145103" y="2290206"/>
                </a:cubicBezTo>
                <a:cubicBezTo>
                  <a:pt x="512680" y="2290206"/>
                  <a:pt x="0" y="1777526"/>
                  <a:pt x="0" y="1145103"/>
                </a:cubicBezTo>
                <a:cubicBezTo>
                  <a:pt x="0" y="512680"/>
                  <a:pt x="512680" y="0"/>
                  <a:pt x="1145103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612885" y="2800349"/>
            <a:ext cx="1368186" cy="1368186"/>
          </a:xfrm>
          <a:custGeom>
            <a:avLst/>
            <a:gdLst>
              <a:gd name="connsiteX0" fmla="*/ 684093 w 1368186"/>
              <a:gd name="connsiteY0" fmla="*/ 0 h 1368186"/>
              <a:gd name="connsiteX1" fmla="*/ 1368186 w 1368186"/>
              <a:gd name="connsiteY1" fmla="*/ 684093 h 1368186"/>
              <a:gd name="connsiteX2" fmla="*/ 684093 w 1368186"/>
              <a:gd name="connsiteY2" fmla="*/ 1368186 h 1368186"/>
              <a:gd name="connsiteX3" fmla="*/ 0 w 1368186"/>
              <a:gd name="connsiteY3" fmla="*/ 684093 h 1368186"/>
              <a:gd name="connsiteX4" fmla="*/ 684093 w 1368186"/>
              <a:gd name="connsiteY4" fmla="*/ 0 h 1368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8186" h="1368186">
                <a:moveTo>
                  <a:pt x="684093" y="0"/>
                </a:moveTo>
                <a:cubicBezTo>
                  <a:pt x="1061907" y="0"/>
                  <a:pt x="1368186" y="306279"/>
                  <a:pt x="1368186" y="684093"/>
                </a:cubicBezTo>
                <a:cubicBezTo>
                  <a:pt x="1368186" y="1061907"/>
                  <a:pt x="1061907" y="1368186"/>
                  <a:pt x="684093" y="1368186"/>
                </a:cubicBezTo>
                <a:cubicBezTo>
                  <a:pt x="306279" y="1368186"/>
                  <a:pt x="0" y="1061907"/>
                  <a:pt x="0" y="684093"/>
                </a:cubicBezTo>
                <a:cubicBezTo>
                  <a:pt x="0" y="306279"/>
                  <a:pt x="306279" y="0"/>
                  <a:pt x="684093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4"/>
          </p:nvPr>
        </p:nvSpPr>
        <p:spPr>
          <a:xfrm>
            <a:off x="9344831" y="2951042"/>
            <a:ext cx="1066800" cy="1066800"/>
          </a:xfrm>
          <a:custGeom>
            <a:avLst/>
            <a:gdLst>
              <a:gd name="connsiteX0" fmla="*/ 533400 w 1066800"/>
              <a:gd name="connsiteY0" fmla="*/ 0 h 1066800"/>
              <a:gd name="connsiteX1" fmla="*/ 1066800 w 1066800"/>
              <a:gd name="connsiteY1" fmla="*/ 533400 h 1066800"/>
              <a:gd name="connsiteX2" fmla="*/ 533400 w 1066800"/>
              <a:gd name="connsiteY2" fmla="*/ 1066800 h 1066800"/>
              <a:gd name="connsiteX3" fmla="*/ 0 w 1066800"/>
              <a:gd name="connsiteY3" fmla="*/ 533400 h 1066800"/>
              <a:gd name="connsiteX4" fmla="*/ 533400 w 1066800"/>
              <a:gd name="connsiteY4" fmla="*/ 0 h 106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800" h="1066800">
                <a:moveTo>
                  <a:pt x="533400" y="0"/>
                </a:moveTo>
                <a:cubicBezTo>
                  <a:pt x="827989" y="0"/>
                  <a:pt x="1066800" y="238811"/>
                  <a:pt x="1066800" y="533400"/>
                </a:cubicBezTo>
                <a:cubicBezTo>
                  <a:pt x="1066800" y="827989"/>
                  <a:pt x="827989" y="1066800"/>
                  <a:pt x="533400" y="1066800"/>
                </a:cubicBezTo>
                <a:cubicBezTo>
                  <a:pt x="238811" y="1066800"/>
                  <a:pt x="0" y="827989"/>
                  <a:pt x="0" y="533400"/>
                </a:cubicBezTo>
                <a:cubicBezTo>
                  <a:pt x="0" y="238811"/>
                  <a:pt x="238811" y="0"/>
                  <a:pt x="53340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0668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432347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27406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09115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87660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3728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3634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73630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8576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1155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0198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103573" y="1276350"/>
            <a:ext cx="1975562" cy="3448050"/>
          </a:xfrm>
          <a:custGeom>
            <a:avLst/>
            <a:gdLst>
              <a:gd name="connsiteX0" fmla="*/ 987781 w 1975562"/>
              <a:gd name="connsiteY0" fmla="*/ 0 h 3448050"/>
              <a:gd name="connsiteX1" fmla="*/ 1975562 w 1975562"/>
              <a:gd name="connsiteY1" fmla="*/ 0 h 3448050"/>
              <a:gd name="connsiteX2" fmla="*/ 1975562 w 1975562"/>
              <a:gd name="connsiteY2" fmla="*/ 2460269 h 3448050"/>
              <a:gd name="connsiteX3" fmla="*/ 987781 w 1975562"/>
              <a:gd name="connsiteY3" fmla="*/ 3448050 h 3448050"/>
              <a:gd name="connsiteX4" fmla="*/ 0 w 1975562"/>
              <a:gd name="connsiteY4" fmla="*/ 3448050 h 3448050"/>
              <a:gd name="connsiteX5" fmla="*/ 0 w 1975562"/>
              <a:gd name="connsiteY5" fmla="*/ 987781 h 3448050"/>
              <a:gd name="connsiteX6" fmla="*/ 987781 w 1975562"/>
              <a:gd name="connsiteY6" fmla="*/ 0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75562" h="3448050">
                <a:moveTo>
                  <a:pt x="987781" y="0"/>
                </a:moveTo>
                <a:lnTo>
                  <a:pt x="1975562" y="0"/>
                </a:lnTo>
                <a:lnTo>
                  <a:pt x="1975562" y="2460269"/>
                </a:lnTo>
                <a:cubicBezTo>
                  <a:pt x="1975562" y="3005805"/>
                  <a:pt x="1533317" y="3448050"/>
                  <a:pt x="987781" y="3448050"/>
                </a:cubicBezTo>
                <a:lnTo>
                  <a:pt x="0" y="3448050"/>
                </a:lnTo>
                <a:lnTo>
                  <a:pt x="0" y="987781"/>
                </a:lnTo>
                <a:cubicBezTo>
                  <a:pt x="0" y="442245"/>
                  <a:pt x="442245" y="0"/>
                  <a:pt x="98778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294970" y="1276350"/>
            <a:ext cx="1975562" cy="3448050"/>
          </a:xfrm>
          <a:custGeom>
            <a:avLst/>
            <a:gdLst>
              <a:gd name="connsiteX0" fmla="*/ 987781 w 1975562"/>
              <a:gd name="connsiteY0" fmla="*/ 0 h 3448050"/>
              <a:gd name="connsiteX1" fmla="*/ 1975562 w 1975562"/>
              <a:gd name="connsiteY1" fmla="*/ 0 h 3448050"/>
              <a:gd name="connsiteX2" fmla="*/ 1975562 w 1975562"/>
              <a:gd name="connsiteY2" fmla="*/ 2460269 h 3448050"/>
              <a:gd name="connsiteX3" fmla="*/ 987781 w 1975562"/>
              <a:gd name="connsiteY3" fmla="*/ 3448050 h 3448050"/>
              <a:gd name="connsiteX4" fmla="*/ 0 w 1975562"/>
              <a:gd name="connsiteY4" fmla="*/ 3448050 h 3448050"/>
              <a:gd name="connsiteX5" fmla="*/ 0 w 1975562"/>
              <a:gd name="connsiteY5" fmla="*/ 987781 h 3448050"/>
              <a:gd name="connsiteX6" fmla="*/ 987781 w 1975562"/>
              <a:gd name="connsiteY6" fmla="*/ 0 h 344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75562" h="3448050">
                <a:moveTo>
                  <a:pt x="987781" y="0"/>
                </a:moveTo>
                <a:lnTo>
                  <a:pt x="1975562" y="0"/>
                </a:lnTo>
                <a:lnTo>
                  <a:pt x="1975562" y="2460269"/>
                </a:lnTo>
                <a:cubicBezTo>
                  <a:pt x="1975562" y="3005805"/>
                  <a:pt x="1533317" y="3448050"/>
                  <a:pt x="987781" y="3448050"/>
                </a:cubicBezTo>
                <a:lnTo>
                  <a:pt x="0" y="3448050"/>
                </a:lnTo>
                <a:lnTo>
                  <a:pt x="0" y="987781"/>
                </a:lnTo>
                <a:cubicBezTo>
                  <a:pt x="0" y="442245"/>
                  <a:pt x="442245" y="0"/>
                  <a:pt x="987781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050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428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379F-CD4D-4333-BC1B-7F38C9F944A0}" type="datetimeFigureOut">
              <a:rPr lang="" smtClean="0"/>
              <a:t>06/20/2026</a:t>
            </a:fld>
            <a:endParaRPr lang="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72D31-D3EA-4BDC-8205-37C4292B2D7E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112208884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379F-CD4D-4333-BC1B-7F38C9F944A0}" type="datetimeFigureOut">
              <a:rPr lang="" smtClean="0"/>
              <a:t>06/20/2026</a:t>
            </a:fld>
            <a:endParaRPr lang="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72D31-D3EA-4BDC-8205-37C4292B2D7E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9632151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379F-CD4D-4333-BC1B-7F38C9F944A0}" type="datetimeFigureOut">
              <a:rPr lang="" smtClean="0"/>
              <a:t>06/20/2026</a:t>
            </a:fld>
            <a:endParaRPr lang="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72D31-D3EA-4BDC-8205-37C4292B2D7E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28588560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379F-CD4D-4333-BC1B-7F38C9F944A0}" type="datetimeFigureOut">
              <a:rPr lang="" smtClean="0"/>
              <a:t>06/20/2026</a:t>
            </a:fld>
            <a:endParaRPr lang="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72D31-D3EA-4BDC-8205-37C4292B2D7E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15252214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379F-CD4D-4333-BC1B-7F38C9F944A0}" type="datetimeFigureOut">
              <a:rPr lang="" smtClean="0"/>
              <a:t>06/20/2026</a:t>
            </a:fld>
            <a:endParaRPr lang="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72D31-D3EA-4BDC-8205-37C4292B2D7E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14168779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379F-CD4D-4333-BC1B-7F38C9F944A0}" type="datetimeFigureOut">
              <a:rPr lang="" smtClean="0"/>
              <a:t>06/20/2026</a:t>
            </a:fld>
            <a:endParaRPr lang="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72D31-D3EA-4BDC-8205-37C4292B2D7E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10351651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379F-CD4D-4333-BC1B-7F38C9F944A0}" type="datetimeFigureOut">
              <a:rPr lang="" smtClean="0"/>
              <a:t>06/20/2026</a:t>
            </a:fld>
            <a:endParaRPr lang="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72D31-D3EA-4BDC-8205-37C4292B2D7E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19496375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379F-CD4D-4333-BC1B-7F38C9F944A0}" type="datetimeFigureOut">
              <a:rPr lang="" smtClean="0"/>
              <a:t>06/20/2026</a:t>
            </a:fld>
            <a:endParaRPr lang="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72D31-D3EA-4BDC-8205-37C4292B2D7E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312513988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379F-CD4D-4333-BC1B-7F38C9F944A0}" type="datetimeFigureOut">
              <a:rPr lang="" smtClean="0"/>
              <a:t>06/20/2026</a:t>
            </a:fld>
            <a:endParaRPr lang="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72D31-D3EA-4BDC-8205-37C4292B2D7E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4181284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928842" y="1025728"/>
            <a:ext cx="5462065" cy="4911598"/>
          </a:xfrm>
          <a:custGeom>
            <a:avLst/>
            <a:gdLst>
              <a:gd name="connsiteX0" fmla="*/ 2722648 w 5462065"/>
              <a:gd name="connsiteY0" fmla="*/ 3464270 h 4911598"/>
              <a:gd name="connsiteX1" fmla="*/ 3446312 w 5462065"/>
              <a:gd name="connsiteY1" fmla="*/ 4187934 h 4911598"/>
              <a:gd name="connsiteX2" fmla="*/ 2722648 w 5462065"/>
              <a:gd name="connsiteY2" fmla="*/ 4911598 h 4911598"/>
              <a:gd name="connsiteX3" fmla="*/ 1998984 w 5462065"/>
              <a:gd name="connsiteY3" fmla="*/ 4187934 h 4911598"/>
              <a:gd name="connsiteX4" fmla="*/ 2722648 w 5462065"/>
              <a:gd name="connsiteY4" fmla="*/ 3464270 h 4911598"/>
              <a:gd name="connsiteX5" fmla="*/ 1083059 w 5462065"/>
              <a:gd name="connsiteY5" fmla="*/ 1746228 h 4911598"/>
              <a:gd name="connsiteX6" fmla="*/ 2166118 w 5462065"/>
              <a:gd name="connsiteY6" fmla="*/ 2829287 h 4911598"/>
              <a:gd name="connsiteX7" fmla="*/ 1083059 w 5462065"/>
              <a:gd name="connsiteY7" fmla="*/ 3912346 h 4911598"/>
              <a:gd name="connsiteX8" fmla="*/ 0 w 5462065"/>
              <a:gd name="connsiteY8" fmla="*/ 2829287 h 4911598"/>
              <a:gd name="connsiteX9" fmla="*/ 1083059 w 5462065"/>
              <a:gd name="connsiteY9" fmla="*/ 1746228 h 4911598"/>
              <a:gd name="connsiteX10" fmla="*/ 3790028 w 5462065"/>
              <a:gd name="connsiteY10" fmla="*/ 0 h 4911598"/>
              <a:gd name="connsiteX11" fmla="*/ 5462065 w 5462065"/>
              <a:gd name="connsiteY11" fmla="*/ 1672037 h 4911598"/>
              <a:gd name="connsiteX12" fmla="*/ 3790028 w 5462065"/>
              <a:gd name="connsiteY12" fmla="*/ 3344074 h 4911598"/>
              <a:gd name="connsiteX13" fmla="*/ 2117991 w 5462065"/>
              <a:gd name="connsiteY13" fmla="*/ 1672037 h 4911598"/>
              <a:gd name="connsiteX14" fmla="*/ 3790028 w 5462065"/>
              <a:gd name="connsiteY14" fmla="*/ 0 h 49115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462065" h="4911598">
                <a:moveTo>
                  <a:pt x="2722648" y="3464270"/>
                </a:moveTo>
                <a:cubicBezTo>
                  <a:pt x="3122317" y="3464270"/>
                  <a:pt x="3446312" y="3788265"/>
                  <a:pt x="3446312" y="4187934"/>
                </a:cubicBezTo>
                <a:cubicBezTo>
                  <a:pt x="3446312" y="4587603"/>
                  <a:pt x="3122317" y="4911598"/>
                  <a:pt x="2722648" y="4911598"/>
                </a:cubicBezTo>
                <a:cubicBezTo>
                  <a:pt x="2322979" y="4911598"/>
                  <a:pt x="1998984" y="4587603"/>
                  <a:pt x="1998984" y="4187934"/>
                </a:cubicBezTo>
                <a:cubicBezTo>
                  <a:pt x="1998984" y="3788265"/>
                  <a:pt x="2322979" y="3464270"/>
                  <a:pt x="2722648" y="3464270"/>
                </a:cubicBezTo>
                <a:close/>
                <a:moveTo>
                  <a:pt x="1083059" y="1746228"/>
                </a:moveTo>
                <a:cubicBezTo>
                  <a:pt x="1681216" y="1746228"/>
                  <a:pt x="2166118" y="2231130"/>
                  <a:pt x="2166118" y="2829287"/>
                </a:cubicBezTo>
                <a:cubicBezTo>
                  <a:pt x="2166118" y="3427444"/>
                  <a:pt x="1681216" y="3912346"/>
                  <a:pt x="1083059" y="3912346"/>
                </a:cubicBezTo>
                <a:cubicBezTo>
                  <a:pt x="484902" y="3912346"/>
                  <a:pt x="0" y="3427444"/>
                  <a:pt x="0" y="2829287"/>
                </a:cubicBezTo>
                <a:cubicBezTo>
                  <a:pt x="0" y="2231130"/>
                  <a:pt x="484902" y="1746228"/>
                  <a:pt x="1083059" y="1746228"/>
                </a:cubicBezTo>
                <a:close/>
                <a:moveTo>
                  <a:pt x="3790028" y="0"/>
                </a:moveTo>
                <a:cubicBezTo>
                  <a:pt x="4713469" y="0"/>
                  <a:pt x="5462065" y="748596"/>
                  <a:pt x="5462065" y="1672037"/>
                </a:cubicBezTo>
                <a:cubicBezTo>
                  <a:pt x="5462065" y="2595478"/>
                  <a:pt x="4713469" y="3344074"/>
                  <a:pt x="3790028" y="3344074"/>
                </a:cubicBezTo>
                <a:cubicBezTo>
                  <a:pt x="2866587" y="3344074"/>
                  <a:pt x="2117991" y="2595478"/>
                  <a:pt x="2117991" y="1672037"/>
                </a:cubicBezTo>
                <a:cubicBezTo>
                  <a:pt x="2117991" y="748596"/>
                  <a:pt x="2866587" y="0"/>
                  <a:pt x="379002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2139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379F-CD4D-4333-BC1B-7F38C9F944A0}" type="datetimeFigureOut">
              <a:rPr lang="" smtClean="0"/>
              <a:t>06/20/2026</a:t>
            </a:fld>
            <a:endParaRPr lang="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72D31-D3EA-4BDC-8205-37C4292B2D7E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41341829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379F-CD4D-4333-BC1B-7F38C9F944A0}" type="datetimeFigureOut">
              <a:rPr lang="" smtClean="0"/>
              <a:t>06/20/2026</a:t>
            </a:fld>
            <a:endParaRPr lang="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72D31-D3EA-4BDC-8205-37C4292B2D7E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3662815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C379F-CD4D-4333-BC1B-7F38C9F944A0}" type="datetimeFigureOut">
              <a:rPr lang="" smtClean="0"/>
              <a:t>06/20/2026</a:t>
            </a:fld>
            <a:endParaRPr lang="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172D31-D3EA-4BDC-8205-37C4292B2D7E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298583476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EFAD2-E1AC-4EE2-8FFA-15D94F9D0EE8}" type="datetimeFigureOut">
              <a:rPr lang="" smtClean="0"/>
              <a:t>06/20/2026</a:t>
            </a:fld>
            <a:endParaRPr lang="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A9249-BC88-43A7-9736-EF6B75E6CDC0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58934897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EFAD2-E1AC-4EE2-8FFA-15D94F9D0EE8}" type="datetimeFigureOut">
              <a:rPr lang="" smtClean="0"/>
              <a:t>06/20/2026</a:t>
            </a:fld>
            <a:endParaRPr lang="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A9249-BC88-43A7-9736-EF6B75E6CDC0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15060920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EFAD2-E1AC-4EE2-8FFA-15D94F9D0EE8}" type="datetimeFigureOut">
              <a:rPr lang="" smtClean="0"/>
              <a:t>06/20/2026</a:t>
            </a:fld>
            <a:endParaRPr lang="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A9249-BC88-43A7-9736-EF6B75E6CDC0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13368187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EFAD2-E1AC-4EE2-8FFA-15D94F9D0EE8}" type="datetimeFigureOut">
              <a:rPr lang="" smtClean="0"/>
              <a:t>06/20/2026</a:t>
            </a:fld>
            <a:endParaRPr lang="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A9249-BC88-43A7-9736-EF6B75E6CDC0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338793820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EFAD2-E1AC-4EE2-8FFA-15D94F9D0EE8}" type="datetimeFigureOut">
              <a:rPr lang="" smtClean="0"/>
              <a:t>06/20/2026</a:t>
            </a:fld>
            <a:endParaRPr lang="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A9249-BC88-43A7-9736-EF6B75E6CDC0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35252621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EFAD2-E1AC-4EE2-8FFA-15D94F9D0EE8}" type="datetimeFigureOut">
              <a:rPr lang="" smtClean="0"/>
              <a:t>06/20/2026</a:t>
            </a:fld>
            <a:endParaRPr lang="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A9249-BC88-43A7-9736-EF6B75E6CDC0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101986579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EFAD2-E1AC-4EE2-8FFA-15D94F9D0EE8}" type="datetimeFigureOut">
              <a:rPr lang="" smtClean="0"/>
              <a:t>06/20/2026</a:t>
            </a:fld>
            <a:endParaRPr lang="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A9249-BC88-43A7-9736-EF6B75E6CDC0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38021801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2"/>
          <p:cNvSpPr>
            <a:spLocks noGrp="1"/>
          </p:cNvSpPr>
          <p:nvPr>
            <p:ph type="pic" sz="quarter" idx="10"/>
          </p:nvPr>
        </p:nvSpPr>
        <p:spPr>
          <a:xfrm>
            <a:off x="1097647" y="1286416"/>
            <a:ext cx="3080084" cy="4285168"/>
          </a:xfrm>
          <a:custGeom>
            <a:avLst/>
            <a:gdLst>
              <a:gd name="connsiteX0" fmla="*/ 0 w 3080084"/>
              <a:gd name="connsiteY0" fmla="*/ 0 h 4285168"/>
              <a:gd name="connsiteX1" fmla="*/ 2566726 w 3080084"/>
              <a:gd name="connsiteY1" fmla="*/ 0 h 4285168"/>
              <a:gd name="connsiteX2" fmla="*/ 3080084 w 3080084"/>
              <a:gd name="connsiteY2" fmla="*/ 513358 h 4285168"/>
              <a:gd name="connsiteX3" fmla="*/ 3080084 w 3080084"/>
              <a:gd name="connsiteY3" fmla="*/ 4285168 h 4285168"/>
              <a:gd name="connsiteX4" fmla="*/ 513358 w 3080084"/>
              <a:gd name="connsiteY4" fmla="*/ 4285168 h 4285168"/>
              <a:gd name="connsiteX5" fmla="*/ 0 w 3080084"/>
              <a:gd name="connsiteY5" fmla="*/ 3771810 h 4285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0084" h="4285168">
                <a:moveTo>
                  <a:pt x="0" y="0"/>
                </a:moveTo>
                <a:lnTo>
                  <a:pt x="2566726" y="0"/>
                </a:lnTo>
                <a:cubicBezTo>
                  <a:pt x="2850246" y="0"/>
                  <a:pt x="3080084" y="229838"/>
                  <a:pt x="3080084" y="513358"/>
                </a:cubicBezTo>
                <a:lnTo>
                  <a:pt x="3080084" y="4285168"/>
                </a:lnTo>
                <a:lnTo>
                  <a:pt x="513358" y="4285168"/>
                </a:lnTo>
                <a:cubicBezTo>
                  <a:pt x="229838" y="4285168"/>
                  <a:pt x="0" y="4055330"/>
                  <a:pt x="0" y="377181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1"/>
          </p:nvPr>
        </p:nvSpPr>
        <p:spPr>
          <a:xfrm>
            <a:off x="4580019" y="3834063"/>
            <a:ext cx="3080084" cy="1801300"/>
          </a:xfrm>
          <a:custGeom>
            <a:avLst/>
            <a:gdLst>
              <a:gd name="connsiteX0" fmla="*/ 0 w 3080084"/>
              <a:gd name="connsiteY0" fmla="*/ 0 h 1801300"/>
              <a:gd name="connsiteX1" fmla="*/ 2779861 w 3080084"/>
              <a:gd name="connsiteY1" fmla="*/ 0 h 1801300"/>
              <a:gd name="connsiteX2" fmla="*/ 3080084 w 3080084"/>
              <a:gd name="connsiteY2" fmla="*/ 300223 h 1801300"/>
              <a:gd name="connsiteX3" fmla="*/ 3080084 w 3080084"/>
              <a:gd name="connsiteY3" fmla="*/ 1801300 h 1801300"/>
              <a:gd name="connsiteX4" fmla="*/ 300223 w 3080084"/>
              <a:gd name="connsiteY4" fmla="*/ 1801300 h 1801300"/>
              <a:gd name="connsiteX5" fmla="*/ 0 w 3080084"/>
              <a:gd name="connsiteY5" fmla="*/ 1501077 h 180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0084" h="1801300">
                <a:moveTo>
                  <a:pt x="0" y="0"/>
                </a:moveTo>
                <a:lnTo>
                  <a:pt x="2779861" y="0"/>
                </a:lnTo>
                <a:cubicBezTo>
                  <a:pt x="2945670" y="0"/>
                  <a:pt x="3080084" y="134414"/>
                  <a:pt x="3080084" y="300223"/>
                </a:cubicBezTo>
                <a:lnTo>
                  <a:pt x="3080084" y="1801300"/>
                </a:lnTo>
                <a:lnTo>
                  <a:pt x="300223" y="1801300"/>
                </a:lnTo>
                <a:cubicBezTo>
                  <a:pt x="134414" y="1801300"/>
                  <a:pt x="0" y="1666886"/>
                  <a:pt x="0" y="150107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2"/>
          </p:nvPr>
        </p:nvSpPr>
        <p:spPr>
          <a:xfrm>
            <a:off x="8040127" y="3834063"/>
            <a:ext cx="3080084" cy="1801300"/>
          </a:xfrm>
          <a:custGeom>
            <a:avLst/>
            <a:gdLst>
              <a:gd name="connsiteX0" fmla="*/ 0 w 3080084"/>
              <a:gd name="connsiteY0" fmla="*/ 0 h 1801300"/>
              <a:gd name="connsiteX1" fmla="*/ 2779861 w 3080084"/>
              <a:gd name="connsiteY1" fmla="*/ 0 h 1801300"/>
              <a:gd name="connsiteX2" fmla="*/ 3080084 w 3080084"/>
              <a:gd name="connsiteY2" fmla="*/ 300223 h 1801300"/>
              <a:gd name="connsiteX3" fmla="*/ 3080084 w 3080084"/>
              <a:gd name="connsiteY3" fmla="*/ 1801300 h 1801300"/>
              <a:gd name="connsiteX4" fmla="*/ 300223 w 3080084"/>
              <a:gd name="connsiteY4" fmla="*/ 1801300 h 1801300"/>
              <a:gd name="connsiteX5" fmla="*/ 0 w 3080084"/>
              <a:gd name="connsiteY5" fmla="*/ 1501077 h 1801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80084" h="1801300">
                <a:moveTo>
                  <a:pt x="0" y="0"/>
                </a:moveTo>
                <a:lnTo>
                  <a:pt x="2779861" y="0"/>
                </a:lnTo>
                <a:cubicBezTo>
                  <a:pt x="2945670" y="0"/>
                  <a:pt x="3080084" y="134414"/>
                  <a:pt x="3080084" y="300223"/>
                </a:cubicBezTo>
                <a:lnTo>
                  <a:pt x="3080084" y="1801300"/>
                </a:lnTo>
                <a:lnTo>
                  <a:pt x="300223" y="1801300"/>
                </a:lnTo>
                <a:cubicBezTo>
                  <a:pt x="134414" y="1801300"/>
                  <a:pt x="0" y="1666886"/>
                  <a:pt x="0" y="1501077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5853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EFAD2-E1AC-4EE2-8FFA-15D94F9D0EE8}" type="datetimeFigureOut">
              <a:rPr lang="" smtClean="0"/>
              <a:t>06/20/2026</a:t>
            </a:fld>
            <a:endParaRPr lang="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A9249-BC88-43A7-9736-EF6B75E6CDC0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295130758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EFAD2-E1AC-4EE2-8FFA-15D94F9D0EE8}" type="datetimeFigureOut">
              <a:rPr lang="" smtClean="0"/>
              <a:t>06/20/2026</a:t>
            </a:fld>
            <a:endParaRPr lang="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A9249-BC88-43A7-9736-EF6B75E6CDC0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19294685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EFAD2-E1AC-4EE2-8FFA-15D94F9D0EE8}" type="datetimeFigureOut">
              <a:rPr lang="" smtClean="0"/>
              <a:t>06/20/2026</a:t>
            </a:fld>
            <a:endParaRPr lang="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A9249-BC88-43A7-9736-EF6B75E6CDC0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377420599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EFAD2-E1AC-4EE2-8FFA-15D94F9D0EE8}" type="datetimeFigureOut">
              <a:rPr lang="" smtClean="0"/>
              <a:t>06/20/2026</a:t>
            </a:fld>
            <a:endParaRPr lang="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A9249-BC88-43A7-9736-EF6B75E6CDC0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5864783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EFAD2-E1AC-4EE2-8FFA-15D94F9D0EE8}" type="datetimeFigureOut">
              <a:rPr lang="" smtClean="0"/>
              <a:t>06/20/2026</a:t>
            </a:fld>
            <a:endParaRPr lang="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A9249-BC88-43A7-9736-EF6B75E6CDC0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55836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2437190"/>
            <a:ext cx="10057190" cy="2134810"/>
          </a:xfrm>
          <a:custGeom>
            <a:avLst/>
            <a:gdLst>
              <a:gd name="connsiteX0" fmla="*/ 0 w 10057190"/>
              <a:gd name="connsiteY0" fmla="*/ 0 h 2134810"/>
              <a:gd name="connsiteX1" fmla="*/ 10057190 w 10057190"/>
              <a:gd name="connsiteY1" fmla="*/ 0 h 2134810"/>
              <a:gd name="connsiteX2" fmla="*/ 10057190 w 10057190"/>
              <a:gd name="connsiteY2" fmla="*/ 2134810 h 2134810"/>
              <a:gd name="connsiteX3" fmla="*/ 0 w 10057190"/>
              <a:gd name="connsiteY3" fmla="*/ 2134810 h 2134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7190" h="2134810">
                <a:moveTo>
                  <a:pt x="0" y="0"/>
                </a:moveTo>
                <a:lnTo>
                  <a:pt x="10057190" y="0"/>
                </a:lnTo>
                <a:lnTo>
                  <a:pt x="10057190" y="2134810"/>
                </a:lnTo>
                <a:lnTo>
                  <a:pt x="0" y="213481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39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097649" y="1286416"/>
            <a:ext cx="4276456" cy="5571584"/>
          </a:xfrm>
          <a:custGeom>
            <a:avLst/>
            <a:gdLst>
              <a:gd name="connsiteX0" fmla="*/ 0 w 4276456"/>
              <a:gd name="connsiteY0" fmla="*/ 0 h 5571584"/>
              <a:gd name="connsiteX1" fmla="*/ 3563699 w 4276456"/>
              <a:gd name="connsiteY1" fmla="*/ 0 h 5571584"/>
              <a:gd name="connsiteX2" fmla="*/ 4276456 w 4276456"/>
              <a:gd name="connsiteY2" fmla="*/ 712757 h 5571584"/>
              <a:gd name="connsiteX3" fmla="*/ 4276456 w 4276456"/>
              <a:gd name="connsiteY3" fmla="*/ 5571584 h 5571584"/>
              <a:gd name="connsiteX4" fmla="*/ 0 w 4276456"/>
              <a:gd name="connsiteY4" fmla="*/ 5571584 h 557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76456" h="5571584">
                <a:moveTo>
                  <a:pt x="0" y="0"/>
                </a:moveTo>
                <a:lnTo>
                  <a:pt x="3563699" y="0"/>
                </a:lnTo>
                <a:cubicBezTo>
                  <a:pt x="3957344" y="0"/>
                  <a:pt x="4276456" y="319112"/>
                  <a:pt x="4276456" y="712757"/>
                </a:cubicBezTo>
                <a:lnTo>
                  <a:pt x="4276456" y="5571584"/>
                </a:lnTo>
                <a:lnTo>
                  <a:pt x="0" y="557158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806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 /><Relationship Id="rId18" Type="http://schemas.openxmlformats.org/officeDocument/2006/relationships/slideLayout" Target="../slideLayouts/slideLayout18.xml" /><Relationship Id="rId26" Type="http://schemas.openxmlformats.org/officeDocument/2006/relationships/slideLayout" Target="../slideLayouts/slideLayout26.xml" /><Relationship Id="rId39" Type="http://schemas.openxmlformats.org/officeDocument/2006/relationships/slideLayout" Target="../slideLayouts/slideLayout39.xml" /><Relationship Id="rId3" Type="http://schemas.openxmlformats.org/officeDocument/2006/relationships/slideLayout" Target="../slideLayouts/slideLayout3.xml" /><Relationship Id="rId21" Type="http://schemas.openxmlformats.org/officeDocument/2006/relationships/slideLayout" Target="../slideLayouts/slideLayout21.xml" /><Relationship Id="rId34" Type="http://schemas.openxmlformats.org/officeDocument/2006/relationships/slideLayout" Target="../slideLayouts/slideLayout34.xml" /><Relationship Id="rId42" Type="http://schemas.openxmlformats.org/officeDocument/2006/relationships/slideLayout" Target="../slideLayouts/slideLayout42.xml" /><Relationship Id="rId47" Type="http://schemas.openxmlformats.org/officeDocument/2006/relationships/slideLayout" Target="../slideLayouts/slideLayout47.xml" /><Relationship Id="rId50" Type="http://schemas.openxmlformats.org/officeDocument/2006/relationships/slideLayout" Target="../slideLayouts/slideLayout50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5" Type="http://schemas.openxmlformats.org/officeDocument/2006/relationships/slideLayout" Target="../slideLayouts/slideLayout25.xml" /><Relationship Id="rId33" Type="http://schemas.openxmlformats.org/officeDocument/2006/relationships/slideLayout" Target="../slideLayouts/slideLayout33.xml" /><Relationship Id="rId38" Type="http://schemas.openxmlformats.org/officeDocument/2006/relationships/slideLayout" Target="../slideLayouts/slideLayout38.xml" /><Relationship Id="rId46" Type="http://schemas.openxmlformats.org/officeDocument/2006/relationships/slideLayout" Target="../slideLayouts/slideLayout46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20" Type="http://schemas.openxmlformats.org/officeDocument/2006/relationships/slideLayout" Target="../slideLayouts/slideLayout20.xml" /><Relationship Id="rId29" Type="http://schemas.openxmlformats.org/officeDocument/2006/relationships/slideLayout" Target="../slideLayouts/slideLayout29.xml" /><Relationship Id="rId41" Type="http://schemas.openxmlformats.org/officeDocument/2006/relationships/slideLayout" Target="../slideLayouts/slideLayout41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24" Type="http://schemas.openxmlformats.org/officeDocument/2006/relationships/slideLayout" Target="../slideLayouts/slideLayout24.xml" /><Relationship Id="rId32" Type="http://schemas.openxmlformats.org/officeDocument/2006/relationships/slideLayout" Target="../slideLayouts/slideLayout32.xml" /><Relationship Id="rId37" Type="http://schemas.openxmlformats.org/officeDocument/2006/relationships/slideLayout" Target="../slideLayouts/slideLayout37.xml" /><Relationship Id="rId40" Type="http://schemas.openxmlformats.org/officeDocument/2006/relationships/slideLayout" Target="../slideLayouts/slideLayout40.xml" /><Relationship Id="rId45" Type="http://schemas.openxmlformats.org/officeDocument/2006/relationships/slideLayout" Target="../slideLayouts/slideLayout45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23" Type="http://schemas.openxmlformats.org/officeDocument/2006/relationships/slideLayout" Target="../slideLayouts/slideLayout23.xml" /><Relationship Id="rId28" Type="http://schemas.openxmlformats.org/officeDocument/2006/relationships/slideLayout" Target="../slideLayouts/slideLayout28.xml" /><Relationship Id="rId36" Type="http://schemas.openxmlformats.org/officeDocument/2006/relationships/slideLayout" Target="../slideLayouts/slideLayout36.xml" /><Relationship Id="rId49" Type="http://schemas.openxmlformats.org/officeDocument/2006/relationships/slideLayout" Target="../slideLayouts/slideLayout49.xml" /><Relationship Id="rId10" Type="http://schemas.openxmlformats.org/officeDocument/2006/relationships/slideLayout" Target="../slideLayouts/slideLayout10.xml" /><Relationship Id="rId19" Type="http://schemas.openxmlformats.org/officeDocument/2006/relationships/slideLayout" Target="../slideLayouts/slideLayout19.xml" /><Relationship Id="rId31" Type="http://schemas.openxmlformats.org/officeDocument/2006/relationships/slideLayout" Target="../slideLayouts/slideLayout31.xml" /><Relationship Id="rId44" Type="http://schemas.openxmlformats.org/officeDocument/2006/relationships/slideLayout" Target="../slideLayouts/slideLayout44.xml" /><Relationship Id="rId52" Type="http://schemas.openxmlformats.org/officeDocument/2006/relationships/image" Target="../media/image1.png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Relationship Id="rId22" Type="http://schemas.openxmlformats.org/officeDocument/2006/relationships/slideLayout" Target="../slideLayouts/slideLayout22.xml" /><Relationship Id="rId27" Type="http://schemas.openxmlformats.org/officeDocument/2006/relationships/slideLayout" Target="../slideLayouts/slideLayout27.xml" /><Relationship Id="rId30" Type="http://schemas.openxmlformats.org/officeDocument/2006/relationships/slideLayout" Target="../slideLayouts/slideLayout30.xml" /><Relationship Id="rId35" Type="http://schemas.openxmlformats.org/officeDocument/2006/relationships/slideLayout" Target="../slideLayouts/slideLayout35.xml" /><Relationship Id="rId43" Type="http://schemas.openxmlformats.org/officeDocument/2006/relationships/slideLayout" Target="../slideLayouts/slideLayout43.xml" /><Relationship Id="rId48" Type="http://schemas.openxmlformats.org/officeDocument/2006/relationships/slideLayout" Target="../slideLayouts/slideLayout48.xml" /><Relationship Id="rId8" Type="http://schemas.openxmlformats.org/officeDocument/2006/relationships/slideLayout" Target="../slideLayouts/slideLayout8.xml" /><Relationship Id="rId51" Type="http://schemas.openxmlformats.org/officeDocument/2006/relationships/theme" Target="../theme/theme1.xml" 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 /><Relationship Id="rId13" Type="http://schemas.openxmlformats.org/officeDocument/2006/relationships/theme" Target="../theme/theme2.xml" /><Relationship Id="rId3" Type="http://schemas.openxmlformats.org/officeDocument/2006/relationships/slideLayout" Target="../slideLayouts/slideLayout53.xml" /><Relationship Id="rId7" Type="http://schemas.openxmlformats.org/officeDocument/2006/relationships/slideLayout" Target="../slideLayouts/slideLayout57.xml" /><Relationship Id="rId12" Type="http://schemas.openxmlformats.org/officeDocument/2006/relationships/slideLayout" Target="../slideLayouts/slideLayout62.xml" /><Relationship Id="rId2" Type="http://schemas.openxmlformats.org/officeDocument/2006/relationships/slideLayout" Target="../slideLayouts/slideLayout52.xml" /><Relationship Id="rId1" Type="http://schemas.openxmlformats.org/officeDocument/2006/relationships/slideLayout" Target="../slideLayouts/slideLayout51.xml" /><Relationship Id="rId6" Type="http://schemas.openxmlformats.org/officeDocument/2006/relationships/slideLayout" Target="../slideLayouts/slideLayout56.xml" /><Relationship Id="rId11" Type="http://schemas.openxmlformats.org/officeDocument/2006/relationships/slideLayout" Target="../slideLayouts/slideLayout61.xml" /><Relationship Id="rId5" Type="http://schemas.openxmlformats.org/officeDocument/2006/relationships/slideLayout" Target="../slideLayouts/slideLayout55.xml" /><Relationship Id="rId10" Type="http://schemas.openxmlformats.org/officeDocument/2006/relationships/slideLayout" Target="../slideLayouts/slideLayout60.xml" /><Relationship Id="rId4" Type="http://schemas.openxmlformats.org/officeDocument/2006/relationships/slideLayout" Target="../slideLayouts/slideLayout54.xml" /><Relationship Id="rId9" Type="http://schemas.openxmlformats.org/officeDocument/2006/relationships/slideLayout" Target="../slideLayouts/slideLayout59.xml" 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 /><Relationship Id="rId13" Type="http://schemas.openxmlformats.org/officeDocument/2006/relationships/theme" Target="../theme/theme3.xml" /><Relationship Id="rId3" Type="http://schemas.openxmlformats.org/officeDocument/2006/relationships/slideLayout" Target="../slideLayouts/slideLayout65.xml" /><Relationship Id="rId7" Type="http://schemas.openxmlformats.org/officeDocument/2006/relationships/slideLayout" Target="../slideLayouts/slideLayout69.xml" /><Relationship Id="rId12" Type="http://schemas.openxmlformats.org/officeDocument/2006/relationships/slideLayout" Target="../slideLayouts/slideLayout74.xml" /><Relationship Id="rId2" Type="http://schemas.openxmlformats.org/officeDocument/2006/relationships/slideLayout" Target="../slideLayouts/slideLayout64.xml" /><Relationship Id="rId1" Type="http://schemas.openxmlformats.org/officeDocument/2006/relationships/slideLayout" Target="../slideLayouts/slideLayout63.xml" /><Relationship Id="rId6" Type="http://schemas.openxmlformats.org/officeDocument/2006/relationships/slideLayout" Target="../slideLayouts/slideLayout68.xml" /><Relationship Id="rId11" Type="http://schemas.openxmlformats.org/officeDocument/2006/relationships/slideLayout" Target="../slideLayouts/slideLayout73.xml" /><Relationship Id="rId5" Type="http://schemas.openxmlformats.org/officeDocument/2006/relationships/slideLayout" Target="../slideLayouts/slideLayout67.xml" /><Relationship Id="rId10" Type="http://schemas.openxmlformats.org/officeDocument/2006/relationships/slideLayout" Target="../slideLayouts/slideLayout72.xml" /><Relationship Id="rId4" Type="http://schemas.openxmlformats.org/officeDocument/2006/relationships/slideLayout" Target="../slideLayouts/slideLayout66.xml" /><Relationship Id="rId9" Type="http://schemas.openxmlformats.org/officeDocument/2006/relationships/slideLayout" Target="../slideLayouts/slideLayout7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60"/>
            <a:ext cx="12192000" cy="6858000"/>
          </a:xfrm>
          <a:prstGeom prst="rect">
            <a:avLst/>
          </a:prstGeom>
          <a:solidFill>
            <a:srgbClr val="E7E6E6">
              <a:alpha val="9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756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5" r:id="rId25"/>
    <p:sldLayoutId id="2147483673" r:id="rId26"/>
    <p:sldLayoutId id="2147483674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C379F-CD4D-4333-BC1B-7F38C9F944A0}" type="datetimeFigureOut">
              <a:rPr lang="" smtClean="0"/>
              <a:t>06/20/2026</a:t>
            </a:fld>
            <a:endParaRPr lang="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72D31-D3EA-4BDC-8205-37C4292B2D7E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22671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1EFAD2-E1AC-4EE2-8FFA-15D94F9D0EE8}" type="datetimeFigureOut">
              <a:rPr lang="" smtClean="0"/>
              <a:t>06/20/2026</a:t>
            </a:fld>
            <a:endParaRPr lang="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A9249-BC88-43A7-9736-EF6B75E6CDC0}" type="slidenum">
              <a:rPr lang="" smtClean="0"/>
              <a:t>‹#›</a:t>
            </a:fld>
            <a:endParaRPr lang=""/>
          </a:p>
        </p:txBody>
      </p:sp>
    </p:spTree>
    <p:extLst>
      <p:ext uri="{BB962C8B-B14F-4D97-AF65-F5344CB8AC3E}">
        <p14:creationId xmlns:p14="http://schemas.microsoft.com/office/powerpoint/2010/main" val="773348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3.png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8.xml" /><Relationship Id="rId6" Type="http://schemas.openxmlformats.org/officeDocument/2006/relationships/image" Target="../media/image20.jpeg" /><Relationship Id="rId5" Type="http://schemas.openxmlformats.org/officeDocument/2006/relationships/image" Target="../media/image19.png" /><Relationship Id="rId4" Type="http://schemas.openxmlformats.org/officeDocument/2006/relationships/image" Target="../media/image18.jpeg" 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 /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18.xml" /><Relationship Id="rId6" Type="http://schemas.openxmlformats.org/officeDocument/2006/relationships/image" Target="../media/image3.png" /><Relationship Id="rId5" Type="http://schemas.openxmlformats.org/officeDocument/2006/relationships/image" Target="../media/image24.png" /><Relationship Id="rId4" Type="http://schemas.openxmlformats.org/officeDocument/2006/relationships/image" Target="../media/image23.jpg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 /><Relationship Id="rId2" Type="http://schemas.openxmlformats.org/officeDocument/2006/relationships/hyperlink" Target="mailto:organicblessed87@gmail.com" TargetMode="External" /><Relationship Id="rId1" Type="http://schemas.openxmlformats.org/officeDocument/2006/relationships/slideLayout" Target="../slideLayouts/slideLayout31.xml" /><Relationship Id="rId4" Type="http://schemas.openxmlformats.org/officeDocument/2006/relationships/image" Target="../media/image3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9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3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4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3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3.xml" /><Relationship Id="rId4" Type="http://schemas.openxmlformats.org/officeDocument/2006/relationships/image" Target="../media/image9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28.xml" /><Relationship Id="rId4" Type="http://schemas.openxmlformats.org/officeDocument/2006/relationships/image" Target="../media/image11.jpe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 /><Relationship Id="rId7" Type="http://schemas.openxmlformats.org/officeDocument/2006/relationships/image" Target="../media/image3.png" /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3.xml" /><Relationship Id="rId6" Type="http://schemas.openxmlformats.org/officeDocument/2006/relationships/image" Target="../media/image16.png" /><Relationship Id="rId5" Type="http://schemas.openxmlformats.org/officeDocument/2006/relationships/image" Target="../media/image15.png" /><Relationship Id="rId4" Type="http://schemas.openxmlformats.org/officeDocument/2006/relationships/image" Target="../media/image14.png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3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9961" y="-586409"/>
            <a:ext cx="11062040" cy="7433506"/>
          </a:xfrm>
        </p:spPr>
      </p:pic>
      <p:sp>
        <p:nvSpPr>
          <p:cNvPr id="25" name="Freeform 24"/>
          <p:cNvSpPr/>
          <p:nvPr/>
        </p:nvSpPr>
        <p:spPr>
          <a:xfrm>
            <a:off x="-1" y="-99391"/>
            <a:ext cx="13550837" cy="7732643"/>
          </a:xfrm>
          <a:custGeom>
            <a:avLst/>
            <a:gdLst>
              <a:gd name="connsiteX0" fmla="*/ 0 w 11779745"/>
              <a:gd name="connsiteY0" fmla="*/ 0 h 6858002"/>
              <a:gd name="connsiteX1" fmla="*/ 11779745 w 11779745"/>
              <a:gd name="connsiteY1" fmla="*/ 0 h 6858002"/>
              <a:gd name="connsiteX2" fmla="*/ 11747509 w 11779745"/>
              <a:gd name="connsiteY2" fmla="*/ 71183 h 6858002"/>
              <a:gd name="connsiteX3" fmla="*/ 594819 w 11779745"/>
              <a:gd name="connsiteY3" fmla="*/ 6653158 h 6858002"/>
              <a:gd name="connsiteX4" fmla="*/ 478812 w 11779745"/>
              <a:gd name="connsiteY4" fmla="*/ 6858002 h 6858002"/>
              <a:gd name="connsiteX5" fmla="*/ 0 w 11779745"/>
              <a:gd name="connsiteY5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779745" h="6858002">
                <a:moveTo>
                  <a:pt x="0" y="0"/>
                </a:moveTo>
                <a:lnTo>
                  <a:pt x="11779745" y="0"/>
                </a:lnTo>
                <a:lnTo>
                  <a:pt x="11747509" y="71183"/>
                </a:lnTo>
                <a:cubicBezTo>
                  <a:pt x="9558076" y="4633242"/>
                  <a:pt x="3062094" y="2521656"/>
                  <a:pt x="594819" y="6653158"/>
                </a:cubicBezTo>
                <a:lnTo>
                  <a:pt x="478812" y="6858002"/>
                </a:lnTo>
                <a:lnTo>
                  <a:pt x="0" y="6858002"/>
                </a:lnTo>
                <a:close/>
              </a:path>
            </a:pathLst>
          </a:cu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0" y="5031534"/>
            <a:ext cx="514350" cy="1028700"/>
          </a:xfrm>
          <a:custGeom>
            <a:avLst/>
            <a:gdLst>
              <a:gd name="connsiteX0" fmla="*/ 0 w 628650"/>
              <a:gd name="connsiteY0" fmla="*/ 0 h 1257300"/>
              <a:gd name="connsiteX1" fmla="*/ 628650 w 628650"/>
              <a:gd name="connsiteY1" fmla="*/ 628650 h 1257300"/>
              <a:gd name="connsiteX2" fmla="*/ 0 w 628650"/>
              <a:gd name="connsiteY2" fmla="*/ 1257300 h 1257300"/>
              <a:gd name="connsiteX3" fmla="*/ 0 w 628650"/>
              <a:gd name="connsiteY3" fmla="*/ 942975 h 1257300"/>
              <a:gd name="connsiteX4" fmla="*/ 314325 w 628650"/>
              <a:gd name="connsiteY4" fmla="*/ 628650 h 1257300"/>
              <a:gd name="connsiteX5" fmla="*/ 0 w 628650"/>
              <a:gd name="connsiteY5" fmla="*/ 314325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8650" h="1257300">
                <a:moveTo>
                  <a:pt x="0" y="0"/>
                </a:moveTo>
                <a:cubicBezTo>
                  <a:pt x="347194" y="0"/>
                  <a:pt x="628650" y="281456"/>
                  <a:pt x="628650" y="628650"/>
                </a:cubicBezTo>
                <a:cubicBezTo>
                  <a:pt x="628650" y="975844"/>
                  <a:pt x="347194" y="1257300"/>
                  <a:pt x="0" y="1257300"/>
                </a:cubicBezTo>
                <a:lnTo>
                  <a:pt x="0" y="942975"/>
                </a:lnTo>
                <a:cubicBezTo>
                  <a:pt x="173597" y="942975"/>
                  <a:pt x="314325" y="802247"/>
                  <a:pt x="314325" y="628650"/>
                </a:cubicBezTo>
                <a:cubicBezTo>
                  <a:pt x="314325" y="455053"/>
                  <a:pt x="173597" y="314325"/>
                  <a:pt x="0" y="31432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129961" y="1468584"/>
            <a:ext cx="79335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>
                <a:solidFill>
                  <a:srgbClr val="FFFDD0"/>
                </a:solidFill>
                <a:latin typeface="DM Sans" pitchFamily="2" charset="77"/>
                <a:ea typeface="Roboto" panose="02000000000000000000" pitchFamily="2" charset="0"/>
                <a:cs typeface="Poppins" panose="00000500000000000000" pitchFamily="2" charset="0"/>
              </a:rPr>
              <a:t>BLESSED</a:t>
            </a:r>
            <a:r>
              <a:rPr lang="en-US" sz="6600" b="1" dirty="0">
                <a:solidFill>
                  <a:schemeClr val="bg1"/>
                </a:solidFill>
                <a:latin typeface="DM Sans" pitchFamily="2" charset="77"/>
                <a:ea typeface="Roboto" panose="02000000000000000000" pitchFamily="2" charset="0"/>
                <a:cs typeface="Poppins" panose="00000500000000000000" pitchFamily="2" charset="0"/>
              </a:rPr>
              <a:t> </a:t>
            </a:r>
            <a:r>
              <a:rPr lang="en-US" sz="6600" b="1" dirty="0">
                <a:solidFill>
                  <a:srgbClr val="FFC000"/>
                </a:solidFill>
                <a:latin typeface="DM Sans" pitchFamily="2" charset="77"/>
                <a:ea typeface="Roboto" panose="02000000000000000000" pitchFamily="2" charset="0"/>
                <a:cs typeface="Poppins" panose="00000500000000000000" pitchFamily="2" charset="0"/>
              </a:rPr>
              <a:t>ORGANIC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1810179" y="911554"/>
            <a:ext cx="469301" cy="469301"/>
            <a:chOff x="6991350" y="3886200"/>
            <a:chExt cx="1790700" cy="1790700"/>
          </a:xfrm>
        </p:grpSpPr>
        <p:sp>
          <p:nvSpPr>
            <p:cNvPr id="20" name="Donut 19"/>
            <p:cNvSpPr/>
            <p:nvPr/>
          </p:nvSpPr>
          <p:spPr>
            <a:xfrm>
              <a:off x="6991350" y="3886200"/>
              <a:ext cx="1790700" cy="1790700"/>
            </a:xfrm>
            <a:prstGeom prst="donut">
              <a:avLst>
                <a:gd name="adj" fmla="val 58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Donut 22"/>
            <p:cNvSpPr/>
            <p:nvPr/>
          </p:nvSpPr>
          <p:spPr>
            <a:xfrm>
              <a:off x="7327900" y="4222750"/>
              <a:ext cx="1117600" cy="1117600"/>
            </a:xfrm>
            <a:prstGeom prst="donut">
              <a:avLst>
                <a:gd name="adj" fmla="val 961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9192893" y="-698288"/>
            <a:ext cx="3282515" cy="2874393"/>
            <a:chOff x="6279826" y="793628"/>
            <a:chExt cx="3282515" cy="2874393"/>
          </a:xfrm>
        </p:grpSpPr>
        <p:sp>
          <p:nvSpPr>
            <p:cNvPr id="26" name="Round Same Side Corner Rectangle 25"/>
            <p:cNvSpPr/>
            <p:nvPr/>
          </p:nvSpPr>
          <p:spPr>
            <a:xfrm rot="10800000">
              <a:off x="7213716" y="1481014"/>
              <a:ext cx="1414734" cy="1499620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9826" y="793628"/>
              <a:ext cx="3282515" cy="28743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4987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0" y="24179"/>
            <a:ext cx="11579140" cy="6858000"/>
            <a:chOff x="1" y="0"/>
            <a:chExt cx="11579140" cy="6858000"/>
          </a:xfrm>
        </p:grpSpPr>
        <p:sp>
          <p:nvSpPr>
            <p:cNvPr id="19" name="Freeform 18"/>
            <p:cNvSpPr/>
            <p:nvPr/>
          </p:nvSpPr>
          <p:spPr>
            <a:xfrm>
              <a:off x="1" y="0"/>
              <a:ext cx="2905123" cy="2895600"/>
            </a:xfrm>
            <a:custGeom>
              <a:avLst/>
              <a:gdLst>
                <a:gd name="connsiteX0" fmla="*/ 1457324 w 2905123"/>
                <a:gd name="connsiteY0" fmla="*/ 0 h 2895600"/>
                <a:gd name="connsiteX1" fmla="*/ 2905123 w 2905123"/>
                <a:gd name="connsiteY1" fmla="*/ 0 h 2895600"/>
                <a:gd name="connsiteX2" fmla="*/ 2905123 w 2905123"/>
                <a:gd name="connsiteY2" fmla="*/ 2 h 2895600"/>
                <a:gd name="connsiteX3" fmla="*/ 9525 w 2905123"/>
                <a:gd name="connsiteY3" fmla="*/ 2895600 h 2895600"/>
                <a:gd name="connsiteX4" fmla="*/ 0 w 2905123"/>
                <a:gd name="connsiteY4" fmla="*/ 2895359 h 2895600"/>
                <a:gd name="connsiteX5" fmla="*/ 0 w 2905123"/>
                <a:gd name="connsiteY5" fmla="*/ 1447320 h 2895600"/>
                <a:gd name="connsiteX6" fmla="*/ 9525 w 2905123"/>
                <a:gd name="connsiteY6" fmla="*/ 1447801 h 2895600"/>
                <a:gd name="connsiteX7" fmla="*/ 1457324 w 2905123"/>
                <a:gd name="connsiteY7" fmla="*/ 2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5123" h="2895600">
                  <a:moveTo>
                    <a:pt x="1457324" y="0"/>
                  </a:moveTo>
                  <a:lnTo>
                    <a:pt x="2905123" y="0"/>
                  </a:lnTo>
                  <a:lnTo>
                    <a:pt x="2905123" y="2"/>
                  </a:lnTo>
                  <a:cubicBezTo>
                    <a:pt x="2905123" y="1599197"/>
                    <a:pt x="1608720" y="2895600"/>
                    <a:pt x="9525" y="2895600"/>
                  </a:cubicBezTo>
                  <a:lnTo>
                    <a:pt x="0" y="2895359"/>
                  </a:lnTo>
                  <a:lnTo>
                    <a:pt x="0" y="1447320"/>
                  </a:lnTo>
                  <a:lnTo>
                    <a:pt x="9525" y="1447801"/>
                  </a:lnTo>
                  <a:cubicBezTo>
                    <a:pt x="809122" y="1447801"/>
                    <a:pt x="1457324" y="799599"/>
                    <a:pt x="1457324" y="2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7171166" y="4685684"/>
              <a:ext cx="4407975" cy="2172316"/>
            </a:xfrm>
            <a:custGeom>
              <a:avLst/>
              <a:gdLst>
                <a:gd name="connsiteX0" fmla="*/ 2203987 w 4407975"/>
                <a:gd name="connsiteY0" fmla="*/ 0 h 2172316"/>
                <a:gd name="connsiteX1" fmla="*/ 4398271 w 4407975"/>
                <a:gd name="connsiteY1" fmla="*/ 1980155 h 2172316"/>
                <a:gd name="connsiteX2" fmla="*/ 4407975 w 4407975"/>
                <a:gd name="connsiteY2" fmla="*/ 2172316 h 2172316"/>
                <a:gd name="connsiteX3" fmla="*/ 3305139 w 4407975"/>
                <a:gd name="connsiteY3" fmla="*/ 2172316 h 2172316"/>
                <a:gd name="connsiteX4" fmla="*/ 3301129 w 4407975"/>
                <a:gd name="connsiteY4" fmla="*/ 2092914 h 2172316"/>
                <a:gd name="connsiteX5" fmla="*/ 2203987 w 4407975"/>
                <a:gd name="connsiteY5" fmla="*/ 1102836 h 2172316"/>
                <a:gd name="connsiteX6" fmla="*/ 1106845 w 4407975"/>
                <a:gd name="connsiteY6" fmla="*/ 2092914 h 2172316"/>
                <a:gd name="connsiteX7" fmla="*/ 1102836 w 4407975"/>
                <a:gd name="connsiteY7" fmla="*/ 2172316 h 2172316"/>
                <a:gd name="connsiteX8" fmla="*/ 0 w 4407975"/>
                <a:gd name="connsiteY8" fmla="*/ 2172316 h 2172316"/>
                <a:gd name="connsiteX9" fmla="*/ 9703 w 4407975"/>
                <a:gd name="connsiteY9" fmla="*/ 1980155 h 2172316"/>
                <a:gd name="connsiteX10" fmla="*/ 2203987 w 4407975"/>
                <a:gd name="connsiteY10" fmla="*/ 0 h 2172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07975" h="2172316">
                  <a:moveTo>
                    <a:pt x="2203987" y="0"/>
                  </a:moveTo>
                  <a:cubicBezTo>
                    <a:pt x="3346011" y="0"/>
                    <a:pt x="4285319" y="867932"/>
                    <a:pt x="4398271" y="1980155"/>
                  </a:cubicBezTo>
                  <a:lnTo>
                    <a:pt x="4407975" y="2172316"/>
                  </a:lnTo>
                  <a:lnTo>
                    <a:pt x="3305139" y="2172316"/>
                  </a:lnTo>
                  <a:lnTo>
                    <a:pt x="3301129" y="2092914"/>
                  </a:lnTo>
                  <a:cubicBezTo>
                    <a:pt x="3244653" y="1536801"/>
                    <a:pt x="2774999" y="1102836"/>
                    <a:pt x="2203987" y="1102836"/>
                  </a:cubicBezTo>
                  <a:cubicBezTo>
                    <a:pt x="1632974" y="1102836"/>
                    <a:pt x="1163321" y="1536801"/>
                    <a:pt x="1106845" y="2092914"/>
                  </a:cubicBezTo>
                  <a:lnTo>
                    <a:pt x="1102836" y="2172316"/>
                  </a:lnTo>
                  <a:lnTo>
                    <a:pt x="0" y="2172316"/>
                  </a:lnTo>
                  <a:lnTo>
                    <a:pt x="9703" y="1980155"/>
                  </a:lnTo>
                  <a:cubicBezTo>
                    <a:pt x="122655" y="867932"/>
                    <a:pt x="1061963" y="0"/>
                    <a:pt x="2203987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Freeform 12"/>
          <p:cNvSpPr/>
          <p:nvPr/>
        </p:nvSpPr>
        <p:spPr>
          <a:xfrm>
            <a:off x="0" y="5010150"/>
            <a:ext cx="514350" cy="1028700"/>
          </a:xfrm>
          <a:custGeom>
            <a:avLst/>
            <a:gdLst>
              <a:gd name="connsiteX0" fmla="*/ 0 w 628650"/>
              <a:gd name="connsiteY0" fmla="*/ 0 h 1257300"/>
              <a:gd name="connsiteX1" fmla="*/ 628650 w 628650"/>
              <a:gd name="connsiteY1" fmla="*/ 628650 h 1257300"/>
              <a:gd name="connsiteX2" fmla="*/ 0 w 628650"/>
              <a:gd name="connsiteY2" fmla="*/ 1257300 h 1257300"/>
              <a:gd name="connsiteX3" fmla="*/ 0 w 628650"/>
              <a:gd name="connsiteY3" fmla="*/ 942975 h 1257300"/>
              <a:gd name="connsiteX4" fmla="*/ 314325 w 628650"/>
              <a:gd name="connsiteY4" fmla="*/ 628650 h 1257300"/>
              <a:gd name="connsiteX5" fmla="*/ 0 w 628650"/>
              <a:gd name="connsiteY5" fmla="*/ 314325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8650" h="1257300">
                <a:moveTo>
                  <a:pt x="0" y="0"/>
                </a:moveTo>
                <a:cubicBezTo>
                  <a:pt x="347194" y="0"/>
                  <a:pt x="628650" y="281456"/>
                  <a:pt x="628650" y="628650"/>
                </a:cubicBezTo>
                <a:cubicBezTo>
                  <a:pt x="628650" y="975844"/>
                  <a:pt x="347194" y="1257300"/>
                  <a:pt x="0" y="1257300"/>
                </a:cubicBezTo>
                <a:lnTo>
                  <a:pt x="0" y="942975"/>
                </a:lnTo>
                <a:cubicBezTo>
                  <a:pt x="173597" y="942975"/>
                  <a:pt x="314325" y="802247"/>
                  <a:pt x="314325" y="628650"/>
                </a:cubicBezTo>
                <a:cubicBezTo>
                  <a:pt x="314325" y="455053"/>
                  <a:pt x="173597" y="314325"/>
                  <a:pt x="0" y="3143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732394" y="726295"/>
            <a:ext cx="4676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35F39"/>
                </a:solidFill>
                <a:latin typeface="DM Sans" pitchFamily="2" charset="77"/>
                <a:ea typeface="Roboto" panose="02000000000000000000" pitchFamily="2" charset="0"/>
                <a:cs typeface="Poppins" panose="00000500000000000000" pitchFamily="2" charset="0"/>
              </a:rPr>
              <a:t>Traction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7B0D2DE-783B-1BB2-1EB8-5B2FCCD04C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3720089"/>
              </p:ext>
            </p:extLst>
          </p:nvPr>
        </p:nvGraphicFramePr>
        <p:xfrm>
          <a:off x="821097" y="2016155"/>
          <a:ext cx="10299984" cy="33890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5994">
                  <a:extLst>
                    <a:ext uri="{9D8B030D-6E8A-4147-A177-3AD203B41FA5}">
                      <a16:colId xmlns:a16="http://schemas.microsoft.com/office/drawing/2014/main" val="1764203916"/>
                    </a:ext>
                  </a:extLst>
                </a:gridCol>
                <a:gridCol w="1351158">
                  <a:extLst>
                    <a:ext uri="{9D8B030D-6E8A-4147-A177-3AD203B41FA5}">
                      <a16:colId xmlns:a16="http://schemas.microsoft.com/office/drawing/2014/main" val="3389473952"/>
                    </a:ext>
                  </a:extLst>
                </a:gridCol>
                <a:gridCol w="1292259">
                  <a:extLst>
                    <a:ext uri="{9D8B030D-6E8A-4147-A177-3AD203B41FA5}">
                      <a16:colId xmlns:a16="http://schemas.microsoft.com/office/drawing/2014/main" val="1713012977"/>
                    </a:ext>
                  </a:extLst>
                </a:gridCol>
                <a:gridCol w="1379307">
                  <a:extLst>
                    <a:ext uri="{9D8B030D-6E8A-4147-A177-3AD203B41FA5}">
                      <a16:colId xmlns:a16="http://schemas.microsoft.com/office/drawing/2014/main" val="3601002678"/>
                    </a:ext>
                  </a:extLst>
                </a:gridCol>
                <a:gridCol w="1463756">
                  <a:extLst>
                    <a:ext uri="{9D8B030D-6E8A-4147-A177-3AD203B41FA5}">
                      <a16:colId xmlns:a16="http://schemas.microsoft.com/office/drawing/2014/main" val="3491740227"/>
                    </a:ext>
                  </a:extLst>
                </a:gridCol>
                <a:gridCol w="1463755">
                  <a:extLst>
                    <a:ext uri="{9D8B030D-6E8A-4147-A177-3AD203B41FA5}">
                      <a16:colId xmlns:a16="http://schemas.microsoft.com/office/drawing/2014/main" val="3845095281"/>
                    </a:ext>
                  </a:extLst>
                </a:gridCol>
                <a:gridCol w="1463755">
                  <a:extLst>
                    <a:ext uri="{9D8B030D-6E8A-4147-A177-3AD203B41FA5}">
                      <a16:colId xmlns:a16="http://schemas.microsoft.com/office/drawing/2014/main" val="95583648"/>
                    </a:ext>
                  </a:extLst>
                </a:gridCol>
              </a:tblGrid>
              <a:tr h="926658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Helvetica" pitchFamily="2" charset="0"/>
                        </a:rPr>
                        <a:t>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Helvetica" pitchFamily="2" charset="0"/>
                        </a:rPr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Helvetica" pitchFamily="2" charset="0"/>
                        </a:rPr>
                        <a:t>2021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Helvetica" pitchFamily="2" charset="0"/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Helvetica" pitchFamily="2" charset="0"/>
                        </a:rPr>
                        <a:t>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Helvetica" pitchFamily="2" charset="0"/>
                        </a:rPr>
                        <a:t>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Helvetica" pitchFamily="2" charset="0"/>
                        </a:rPr>
                        <a:t>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5697"/>
                  </a:ext>
                </a:extLst>
              </a:tr>
              <a:tr h="123118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Helvetica" pitchFamily="2" charset="0"/>
                        </a:rPr>
                        <a:t>Organic Shea Butter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Helvetica" pitchFamily="2" charset="0"/>
                        </a:rPr>
                        <a:t>4tons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Helvetica" pitchFamily="2" charset="0"/>
                        </a:rPr>
                        <a:t>5tons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Helvetica" pitchFamily="2" charset="0"/>
                        </a:rPr>
                        <a:t>8tons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Helvetica" pitchFamily="2" charset="0"/>
                        </a:rPr>
                        <a:t>12tons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Helvetica" pitchFamily="2" charset="0"/>
                        </a:rPr>
                        <a:t>20tons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Helvetica" pitchFamily="2" charset="0"/>
                        </a:rPr>
                        <a:t>38tons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4676750"/>
                  </a:ext>
                </a:extLst>
              </a:tr>
              <a:tr h="1231183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latin typeface="Helvetica" pitchFamily="2" charset="0"/>
                        </a:rPr>
                        <a:t>Amount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Helvetica" pitchFamily="2" charset="0"/>
                        </a:rPr>
                        <a:t>$20,000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Helvetica" pitchFamily="2" charset="0"/>
                        </a:rPr>
                        <a:t>$25,000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Helvetica" pitchFamily="2" charset="0"/>
                        </a:rPr>
                        <a:t>$52,000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Helvetica" pitchFamily="2" charset="0"/>
                        </a:rPr>
                        <a:t>$108,000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Helvetica" pitchFamily="2" charset="0"/>
                        </a:rPr>
                        <a:t>$200,000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Helvetica" pitchFamily="2" charset="0"/>
                        </a:rPr>
                        <a:t>$530,000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647845"/>
                  </a:ext>
                </a:extLst>
              </a:tr>
            </a:tbl>
          </a:graphicData>
        </a:graphic>
      </p:graphicFrame>
      <p:grpSp>
        <p:nvGrpSpPr>
          <p:cNvPr id="16" name="Group 15"/>
          <p:cNvGrpSpPr/>
          <p:nvPr/>
        </p:nvGrpSpPr>
        <p:grpSpPr>
          <a:xfrm>
            <a:off x="8680557" y="-698288"/>
            <a:ext cx="4181772" cy="2874393"/>
            <a:chOff x="8680557" y="-698288"/>
            <a:chExt cx="4181772" cy="2874393"/>
          </a:xfrm>
        </p:grpSpPr>
        <p:sp>
          <p:nvSpPr>
            <p:cNvPr id="24" name="TextBox 23"/>
            <p:cNvSpPr txBox="1"/>
            <p:nvPr/>
          </p:nvSpPr>
          <p:spPr>
            <a:xfrm>
              <a:off x="8680557" y="249124"/>
              <a:ext cx="15600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135F39"/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BLESSED</a:t>
              </a:r>
              <a:r>
                <a:rPr lang="en-US" sz="1200" dirty="0">
                  <a:solidFill>
                    <a:schemeClr val="bg1"/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200" baseline="0" dirty="0">
                  <a:solidFill>
                    <a:schemeClr val="bg1"/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200" baseline="0" dirty="0">
                  <a:solidFill>
                    <a:schemeClr val="bg1">
                      <a:lumMod val="50000"/>
                    </a:schemeClr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ORGANIC</a:t>
              </a:r>
              <a:endParaRPr lang="en-US" sz="1200" b="1" dirty="0">
                <a:solidFill>
                  <a:schemeClr val="bg1">
                    <a:lumMod val="50000"/>
                  </a:schemeClr>
                </a:solidFill>
                <a:latin typeface="Work Sans" pitchFamily="2" charset="0"/>
                <a:ea typeface="Roboto" panose="02000000000000000000" pitchFamily="2" charset="0"/>
                <a:cs typeface="Poppins" panose="00000500000000000000" pitchFamily="2" charset="0"/>
              </a:endParaRPr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9579814" y="-698288"/>
              <a:ext cx="3282515" cy="2874393"/>
              <a:chOff x="6279826" y="793628"/>
              <a:chExt cx="3282515" cy="2874393"/>
            </a:xfrm>
          </p:grpSpPr>
          <p:sp>
            <p:nvSpPr>
              <p:cNvPr id="26" name="Round Same Side Corner Rectangle 25"/>
              <p:cNvSpPr/>
              <p:nvPr/>
            </p:nvSpPr>
            <p:spPr>
              <a:xfrm rot="10800000">
                <a:off x="7213716" y="1481014"/>
                <a:ext cx="1414734" cy="149962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9826" y="793628"/>
                <a:ext cx="3282515" cy="287439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294448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" y="0"/>
            <a:ext cx="11579140" cy="6858000"/>
            <a:chOff x="1" y="0"/>
            <a:chExt cx="11579140" cy="6858000"/>
          </a:xfrm>
        </p:grpSpPr>
        <p:sp>
          <p:nvSpPr>
            <p:cNvPr id="19" name="Freeform 18"/>
            <p:cNvSpPr/>
            <p:nvPr/>
          </p:nvSpPr>
          <p:spPr>
            <a:xfrm>
              <a:off x="1" y="0"/>
              <a:ext cx="2905123" cy="2895600"/>
            </a:xfrm>
            <a:custGeom>
              <a:avLst/>
              <a:gdLst>
                <a:gd name="connsiteX0" fmla="*/ 1457324 w 2905123"/>
                <a:gd name="connsiteY0" fmla="*/ 0 h 2895600"/>
                <a:gd name="connsiteX1" fmla="*/ 2905123 w 2905123"/>
                <a:gd name="connsiteY1" fmla="*/ 0 h 2895600"/>
                <a:gd name="connsiteX2" fmla="*/ 2905123 w 2905123"/>
                <a:gd name="connsiteY2" fmla="*/ 2 h 2895600"/>
                <a:gd name="connsiteX3" fmla="*/ 9525 w 2905123"/>
                <a:gd name="connsiteY3" fmla="*/ 2895600 h 2895600"/>
                <a:gd name="connsiteX4" fmla="*/ 0 w 2905123"/>
                <a:gd name="connsiteY4" fmla="*/ 2895359 h 2895600"/>
                <a:gd name="connsiteX5" fmla="*/ 0 w 2905123"/>
                <a:gd name="connsiteY5" fmla="*/ 1447320 h 2895600"/>
                <a:gd name="connsiteX6" fmla="*/ 9525 w 2905123"/>
                <a:gd name="connsiteY6" fmla="*/ 1447801 h 2895600"/>
                <a:gd name="connsiteX7" fmla="*/ 1457324 w 2905123"/>
                <a:gd name="connsiteY7" fmla="*/ 2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5123" h="2895600">
                  <a:moveTo>
                    <a:pt x="1457324" y="0"/>
                  </a:moveTo>
                  <a:lnTo>
                    <a:pt x="2905123" y="0"/>
                  </a:lnTo>
                  <a:lnTo>
                    <a:pt x="2905123" y="2"/>
                  </a:lnTo>
                  <a:cubicBezTo>
                    <a:pt x="2905123" y="1599197"/>
                    <a:pt x="1608720" y="2895600"/>
                    <a:pt x="9525" y="2895600"/>
                  </a:cubicBezTo>
                  <a:lnTo>
                    <a:pt x="0" y="2895359"/>
                  </a:lnTo>
                  <a:lnTo>
                    <a:pt x="0" y="1447320"/>
                  </a:lnTo>
                  <a:lnTo>
                    <a:pt x="9525" y="1447801"/>
                  </a:lnTo>
                  <a:cubicBezTo>
                    <a:pt x="809122" y="1447801"/>
                    <a:pt x="1457324" y="799599"/>
                    <a:pt x="1457324" y="2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7171166" y="4685684"/>
              <a:ext cx="4407975" cy="2172316"/>
            </a:xfrm>
            <a:custGeom>
              <a:avLst/>
              <a:gdLst>
                <a:gd name="connsiteX0" fmla="*/ 2203987 w 4407975"/>
                <a:gd name="connsiteY0" fmla="*/ 0 h 2172316"/>
                <a:gd name="connsiteX1" fmla="*/ 4398271 w 4407975"/>
                <a:gd name="connsiteY1" fmla="*/ 1980155 h 2172316"/>
                <a:gd name="connsiteX2" fmla="*/ 4407975 w 4407975"/>
                <a:gd name="connsiteY2" fmla="*/ 2172316 h 2172316"/>
                <a:gd name="connsiteX3" fmla="*/ 3305139 w 4407975"/>
                <a:gd name="connsiteY3" fmla="*/ 2172316 h 2172316"/>
                <a:gd name="connsiteX4" fmla="*/ 3301129 w 4407975"/>
                <a:gd name="connsiteY4" fmla="*/ 2092914 h 2172316"/>
                <a:gd name="connsiteX5" fmla="*/ 2203987 w 4407975"/>
                <a:gd name="connsiteY5" fmla="*/ 1102836 h 2172316"/>
                <a:gd name="connsiteX6" fmla="*/ 1106845 w 4407975"/>
                <a:gd name="connsiteY6" fmla="*/ 2092914 h 2172316"/>
                <a:gd name="connsiteX7" fmla="*/ 1102836 w 4407975"/>
                <a:gd name="connsiteY7" fmla="*/ 2172316 h 2172316"/>
                <a:gd name="connsiteX8" fmla="*/ 0 w 4407975"/>
                <a:gd name="connsiteY8" fmla="*/ 2172316 h 2172316"/>
                <a:gd name="connsiteX9" fmla="*/ 9703 w 4407975"/>
                <a:gd name="connsiteY9" fmla="*/ 1980155 h 2172316"/>
                <a:gd name="connsiteX10" fmla="*/ 2203987 w 4407975"/>
                <a:gd name="connsiteY10" fmla="*/ 0 h 2172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07975" h="2172316">
                  <a:moveTo>
                    <a:pt x="2203987" y="0"/>
                  </a:moveTo>
                  <a:cubicBezTo>
                    <a:pt x="3346011" y="0"/>
                    <a:pt x="4285319" y="867932"/>
                    <a:pt x="4398271" y="1980155"/>
                  </a:cubicBezTo>
                  <a:lnTo>
                    <a:pt x="4407975" y="2172316"/>
                  </a:lnTo>
                  <a:lnTo>
                    <a:pt x="3305139" y="2172316"/>
                  </a:lnTo>
                  <a:lnTo>
                    <a:pt x="3301129" y="2092914"/>
                  </a:lnTo>
                  <a:cubicBezTo>
                    <a:pt x="3244653" y="1536801"/>
                    <a:pt x="2774999" y="1102836"/>
                    <a:pt x="2203987" y="1102836"/>
                  </a:cubicBezTo>
                  <a:cubicBezTo>
                    <a:pt x="1632974" y="1102836"/>
                    <a:pt x="1163321" y="1536801"/>
                    <a:pt x="1106845" y="2092914"/>
                  </a:cubicBezTo>
                  <a:lnTo>
                    <a:pt x="1102836" y="2172316"/>
                  </a:lnTo>
                  <a:lnTo>
                    <a:pt x="0" y="2172316"/>
                  </a:lnTo>
                  <a:lnTo>
                    <a:pt x="9703" y="1980155"/>
                  </a:lnTo>
                  <a:cubicBezTo>
                    <a:pt x="122655" y="867932"/>
                    <a:pt x="1061963" y="0"/>
                    <a:pt x="2203987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Freeform 12"/>
          <p:cNvSpPr/>
          <p:nvPr/>
        </p:nvSpPr>
        <p:spPr>
          <a:xfrm>
            <a:off x="0" y="5010150"/>
            <a:ext cx="514350" cy="1028700"/>
          </a:xfrm>
          <a:custGeom>
            <a:avLst/>
            <a:gdLst>
              <a:gd name="connsiteX0" fmla="*/ 0 w 628650"/>
              <a:gd name="connsiteY0" fmla="*/ 0 h 1257300"/>
              <a:gd name="connsiteX1" fmla="*/ 628650 w 628650"/>
              <a:gd name="connsiteY1" fmla="*/ 628650 h 1257300"/>
              <a:gd name="connsiteX2" fmla="*/ 0 w 628650"/>
              <a:gd name="connsiteY2" fmla="*/ 1257300 h 1257300"/>
              <a:gd name="connsiteX3" fmla="*/ 0 w 628650"/>
              <a:gd name="connsiteY3" fmla="*/ 942975 h 1257300"/>
              <a:gd name="connsiteX4" fmla="*/ 314325 w 628650"/>
              <a:gd name="connsiteY4" fmla="*/ 628650 h 1257300"/>
              <a:gd name="connsiteX5" fmla="*/ 0 w 628650"/>
              <a:gd name="connsiteY5" fmla="*/ 314325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8650" h="1257300">
                <a:moveTo>
                  <a:pt x="0" y="0"/>
                </a:moveTo>
                <a:cubicBezTo>
                  <a:pt x="347194" y="0"/>
                  <a:pt x="628650" y="281456"/>
                  <a:pt x="628650" y="628650"/>
                </a:cubicBezTo>
                <a:cubicBezTo>
                  <a:pt x="628650" y="975844"/>
                  <a:pt x="347194" y="1257300"/>
                  <a:pt x="0" y="1257300"/>
                </a:cubicBezTo>
                <a:lnTo>
                  <a:pt x="0" y="942975"/>
                </a:lnTo>
                <a:cubicBezTo>
                  <a:pt x="173597" y="942975"/>
                  <a:pt x="314325" y="802247"/>
                  <a:pt x="314325" y="628650"/>
                </a:cubicBezTo>
                <a:cubicBezTo>
                  <a:pt x="314325" y="455053"/>
                  <a:pt x="173597" y="314325"/>
                  <a:pt x="0" y="3143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5861348" y="5804199"/>
            <a:ext cx="469301" cy="469301"/>
            <a:chOff x="6991350" y="3886200"/>
            <a:chExt cx="1790700" cy="1790700"/>
          </a:xfrm>
        </p:grpSpPr>
        <p:sp>
          <p:nvSpPr>
            <p:cNvPr id="29" name="Donut 28"/>
            <p:cNvSpPr/>
            <p:nvPr/>
          </p:nvSpPr>
          <p:spPr>
            <a:xfrm>
              <a:off x="6991350" y="3886200"/>
              <a:ext cx="1790700" cy="1790700"/>
            </a:xfrm>
            <a:prstGeom prst="donut">
              <a:avLst>
                <a:gd name="adj" fmla="val 58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Donut 29"/>
            <p:cNvSpPr/>
            <p:nvPr/>
          </p:nvSpPr>
          <p:spPr>
            <a:xfrm>
              <a:off x="7327900" y="4222750"/>
              <a:ext cx="1117600" cy="1117600"/>
            </a:xfrm>
            <a:prstGeom prst="donut">
              <a:avLst>
                <a:gd name="adj" fmla="val 961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732393" y="722670"/>
            <a:ext cx="48140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35F39"/>
                </a:solidFill>
                <a:latin typeface="DM Sans" pitchFamily="2" charset="77"/>
                <a:ea typeface="Roboto" panose="02000000000000000000" pitchFamily="2" charset="0"/>
                <a:cs typeface="Poppins" panose="00000500000000000000" pitchFamily="2" charset="0"/>
              </a:rPr>
              <a:t>Our Certifications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8680557" y="-698288"/>
            <a:ext cx="4181772" cy="2874393"/>
            <a:chOff x="8680557" y="-698288"/>
            <a:chExt cx="4181772" cy="2874393"/>
          </a:xfrm>
        </p:grpSpPr>
        <p:sp>
          <p:nvSpPr>
            <p:cNvPr id="27" name="TextBox 26"/>
            <p:cNvSpPr txBox="1"/>
            <p:nvPr/>
          </p:nvSpPr>
          <p:spPr>
            <a:xfrm>
              <a:off x="8680557" y="249124"/>
              <a:ext cx="15600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135F39"/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BLESSED</a:t>
              </a:r>
              <a:r>
                <a:rPr lang="en-US" sz="1200" dirty="0">
                  <a:solidFill>
                    <a:schemeClr val="bg1"/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200" baseline="0" dirty="0">
                  <a:solidFill>
                    <a:schemeClr val="bg1"/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200" baseline="0" dirty="0">
                  <a:solidFill>
                    <a:schemeClr val="bg1">
                      <a:lumMod val="50000"/>
                    </a:schemeClr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ORGANIC</a:t>
              </a:r>
              <a:endParaRPr lang="en-US" sz="1200" b="1" dirty="0">
                <a:solidFill>
                  <a:schemeClr val="bg1">
                    <a:lumMod val="50000"/>
                  </a:schemeClr>
                </a:solidFill>
                <a:latin typeface="Work Sans" pitchFamily="2" charset="0"/>
                <a:ea typeface="Roboto" panose="02000000000000000000" pitchFamily="2" charset="0"/>
                <a:cs typeface="Poppins" panose="00000500000000000000" pitchFamily="2" charset="0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9579814" y="-698288"/>
              <a:ext cx="3282515" cy="2874393"/>
              <a:chOff x="6279826" y="793628"/>
              <a:chExt cx="3282515" cy="2874393"/>
            </a:xfrm>
          </p:grpSpPr>
          <p:sp>
            <p:nvSpPr>
              <p:cNvPr id="32" name="Round Same Side Corner Rectangle 31"/>
              <p:cNvSpPr/>
              <p:nvPr/>
            </p:nvSpPr>
            <p:spPr>
              <a:xfrm rot="10800000">
                <a:off x="7213716" y="1481014"/>
                <a:ext cx="1414734" cy="149962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9826" y="793628"/>
                <a:ext cx="3282515" cy="2874393"/>
              </a:xfrm>
              <a:prstGeom prst="rect">
                <a:avLst/>
              </a:prstGeom>
            </p:spPr>
          </p:pic>
        </p:grp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20" y="2289799"/>
            <a:ext cx="1155986" cy="113052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24" y="2232744"/>
            <a:ext cx="1428600" cy="95066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2202" y="3754843"/>
            <a:ext cx="1117876" cy="1390393"/>
          </a:xfrm>
          <a:prstGeom prst="rect">
            <a:avLst/>
          </a:prstGeo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C886FA1-4AC9-8B41-B071-3C32441DD1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25048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" y="0"/>
            <a:ext cx="11579140" cy="6858000"/>
            <a:chOff x="1" y="0"/>
            <a:chExt cx="11579140" cy="6858000"/>
          </a:xfrm>
        </p:grpSpPr>
        <p:sp>
          <p:nvSpPr>
            <p:cNvPr id="19" name="Freeform 18"/>
            <p:cNvSpPr/>
            <p:nvPr/>
          </p:nvSpPr>
          <p:spPr>
            <a:xfrm>
              <a:off x="1" y="0"/>
              <a:ext cx="2905123" cy="2895600"/>
            </a:xfrm>
            <a:custGeom>
              <a:avLst/>
              <a:gdLst>
                <a:gd name="connsiteX0" fmla="*/ 1457324 w 2905123"/>
                <a:gd name="connsiteY0" fmla="*/ 0 h 2895600"/>
                <a:gd name="connsiteX1" fmla="*/ 2905123 w 2905123"/>
                <a:gd name="connsiteY1" fmla="*/ 0 h 2895600"/>
                <a:gd name="connsiteX2" fmla="*/ 2905123 w 2905123"/>
                <a:gd name="connsiteY2" fmla="*/ 2 h 2895600"/>
                <a:gd name="connsiteX3" fmla="*/ 9525 w 2905123"/>
                <a:gd name="connsiteY3" fmla="*/ 2895600 h 2895600"/>
                <a:gd name="connsiteX4" fmla="*/ 0 w 2905123"/>
                <a:gd name="connsiteY4" fmla="*/ 2895359 h 2895600"/>
                <a:gd name="connsiteX5" fmla="*/ 0 w 2905123"/>
                <a:gd name="connsiteY5" fmla="*/ 1447320 h 2895600"/>
                <a:gd name="connsiteX6" fmla="*/ 9525 w 2905123"/>
                <a:gd name="connsiteY6" fmla="*/ 1447801 h 2895600"/>
                <a:gd name="connsiteX7" fmla="*/ 1457324 w 2905123"/>
                <a:gd name="connsiteY7" fmla="*/ 2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5123" h="2895600">
                  <a:moveTo>
                    <a:pt x="1457324" y="0"/>
                  </a:moveTo>
                  <a:lnTo>
                    <a:pt x="2905123" y="0"/>
                  </a:lnTo>
                  <a:lnTo>
                    <a:pt x="2905123" y="2"/>
                  </a:lnTo>
                  <a:cubicBezTo>
                    <a:pt x="2905123" y="1599197"/>
                    <a:pt x="1608720" y="2895600"/>
                    <a:pt x="9525" y="2895600"/>
                  </a:cubicBezTo>
                  <a:lnTo>
                    <a:pt x="0" y="2895359"/>
                  </a:lnTo>
                  <a:lnTo>
                    <a:pt x="0" y="1447320"/>
                  </a:lnTo>
                  <a:lnTo>
                    <a:pt x="9525" y="1447801"/>
                  </a:lnTo>
                  <a:cubicBezTo>
                    <a:pt x="809122" y="1447801"/>
                    <a:pt x="1457324" y="799599"/>
                    <a:pt x="1457324" y="2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7171166" y="4685684"/>
              <a:ext cx="4407975" cy="2172316"/>
            </a:xfrm>
            <a:custGeom>
              <a:avLst/>
              <a:gdLst>
                <a:gd name="connsiteX0" fmla="*/ 2203987 w 4407975"/>
                <a:gd name="connsiteY0" fmla="*/ 0 h 2172316"/>
                <a:gd name="connsiteX1" fmla="*/ 4398271 w 4407975"/>
                <a:gd name="connsiteY1" fmla="*/ 1980155 h 2172316"/>
                <a:gd name="connsiteX2" fmla="*/ 4407975 w 4407975"/>
                <a:gd name="connsiteY2" fmla="*/ 2172316 h 2172316"/>
                <a:gd name="connsiteX3" fmla="*/ 3305139 w 4407975"/>
                <a:gd name="connsiteY3" fmla="*/ 2172316 h 2172316"/>
                <a:gd name="connsiteX4" fmla="*/ 3301129 w 4407975"/>
                <a:gd name="connsiteY4" fmla="*/ 2092914 h 2172316"/>
                <a:gd name="connsiteX5" fmla="*/ 2203987 w 4407975"/>
                <a:gd name="connsiteY5" fmla="*/ 1102836 h 2172316"/>
                <a:gd name="connsiteX6" fmla="*/ 1106845 w 4407975"/>
                <a:gd name="connsiteY6" fmla="*/ 2092914 h 2172316"/>
                <a:gd name="connsiteX7" fmla="*/ 1102836 w 4407975"/>
                <a:gd name="connsiteY7" fmla="*/ 2172316 h 2172316"/>
                <a:gd name="connsiteX8" fmla="*/ 0 w 4407975"/>
                <a:gd name="connsiteY8" fmla="*/ 2172316 h 2172316"/>
                <a:gd name="connsiteX9" fmla="*/ 9703 w 4407975"/>
                <a:gd name="connsiteY9" fmla="*/ 1980155 h 2172316"/>
                <a:gd name="connsiteX10" fmla="*/ 2203987 w 4407975"/>
                <a:gd name="connsiteY10" fmla="*/ 0 h 2172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07975" h="2172316">
                  <a:moveTo>
                    <a:pt x="2203987" y="0"/>
                  </a:moveTo>
                  <a:cubicBezTo>
                    <a:pt x="3346011" y="0"/>
                    <a:pt x="4285319" y="867932"/>
                    <a:pt x="4398271" y="1980155"/>
                  </a:cubicBezTo>
                  <a:lnTo>
                    <a:pt x="4407975" y="2172316"/>
                  </a:lnTo>
                  <a:lnTo>
                    <a:pt x="3305139" y="2172316"/>
                  </a:lnTo>
                  <a:lnTo>
                    <a:pt x="3301129" y="2092914"/>
                  </a:lnTo>
                  <a:cubicBezTo>
                    <a:pt x="3244653" y="1536801"/>
                    <a:pt x="2774999" y="1102836"/>
                    <a:pt x="2203987" y="1102836"/>
                  </a:cubicBezTo>
                  <a:cubicBezTo>
                    <a:pt x="1632974" y="1102836"/>
                    <a:pt x="1163321" y="1536801"/>
                    <a:pt x="1106845" y="2092914"/>
                  </a:cubicBezTo>
                  <a:lnTo>
                    <a:pt x="1102836" y="2172316"/>
                  </a:lnTo>
                  <a:lnTo>
                    <a:pt x="0" y="2172316"/>
                  </a:lnTo>
                  <a:lnTo>
                    <a:pt x="9703" y="1980155"/>
                  </a:lnTo>
                  <a:cubicBezTo>
                    <a:pt x="122655" y="867932"/>
                    <a:pt x="1061963" y="0"/>
                    <a:pt x="2203987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E9518AFC-C146-FD44-94EE-E6A7B0C56D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" t="776" r="32" b="32557"/>
          <a:stretch/>
        </p:blipFill>
        <p:spPr>
          <a:xfrm>
            <a:off x="731838" y="1978025"/>
            <a:ext cx="2113200" cy="2114550"/>
          </a:xfrm>
          <a:ln>
            <a:solidFill>
              <a:srgbClr val="FEC803"/>
            </a:solidFill>
          </a:ln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722579D-F889-FC42-AEEB-D4DD78C2ECD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4" b="18877"/>
          <a:stretch/>
        </p:blipFill>
        <p:spPr>
          <a:xfrm>
            <a:off x="3363913" y="1978286"/>
            <a:ext cx="2114550" cy="2114550"/>
          </a:xfrm>
          <a:ln>
            <a:solidFill>
              <a:srgbClr val="FEC803"/>
            </a:solidFill>
          </a:ln>
        </p:spPr>
      </p:pic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E8F815C-2B19-654A-91FB-BA17917B04D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" b="32557"/>
          <a:stretch/>
        </p:blipFill>
        <p:spPr>
          <a:xfrm>
            <a:off x="5995988" y="1978286"/>
            <a:ext cx="2114550" cy="2114550"/>
          </a:xfrm>
          <a:ln>
            <a:solidFill>
              <a:srgbClr val="FEC803"/>
            </a:solidFill>
          </a:ln>
        </p:spPr>
      </p:pic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ED769AC0-A9C5-0540-99C6-C197812A9DF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31576" y="1978025"/>
            <a:ext cx="2107524" cy="2114550"/>
          </a:xfrm>
          <a:ln>
            <a:solidFill>
              <a:srgbClr val="FEC803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732394" y="722670"/>
            <a:ext cx="43862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35F39"/>
                </a:solidFill>
                <a:latin typeface="DM Sans" pitchFamily="2" charset="77"/>
                <a:ea typeface="Roboto" panose="02000000000000000000" pitchFamily="2" charset="0"/>
                <a:cs typeface="Poppins" panose="00000500000000000000" pitchFamily="2" charset="0"/>
              </a:rPr>
              <a:t>Team</a:t>
            </a:r>
          </a:p>
        </p:txBody>
      </p:sp>
      <p:sp>
        <p:nvSpPr>
          <p:cNvPr id="13" name="Freeform 12"/>
          <p:cNvSpPr/>
          <p:nvPr/>
        </p:nvSpPr>
        <p:spPr>
          <a:xfrm>
            <a:off x="0" y="5010150"/>
            <a:ext cx="514350" cy="1028700"/>
          </a:xfrm>
          <a:custGeom>
            <a:avLst/>
            <a:gdLst>
              <a:gd name="connsiteX0" fmla="*/ 0 w 628650"/>
              <a:gd name="connsiteY0" fmla="*/ 0 h 1257300"/>
              <a:gd name="connsiteX1" fmla="*/ 628650 w 628650"/>
              <a:gd name="connsiteY1" fmla="*/ 628650 h 1257300"/>
              <a:gd name="connsiteX2" fmla="*/ 0 w 628650"/>
              <a:gd name="connsiteY2" fmla="*/ 1257300 h 1257300"/>
              <a:gd name="connsiteX3" fmla="*/ 0 w 628650"/>
              <a:gd name="connsiteY3" fmla="*/ 942975 h 1257300"/>
              <a:gd name="connsiteX4" fmla="*/ 314325 w 628650"/>
              <a:gd name="connsiteY4" fmla="*/ 628650 h 1257300"/>
              <a:gd name="connsiteX5" fmla="*/ 0 w 628650"/>
              <a:gd name="connsiteY5" fmla="*/ 314325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8650" h="1257300">
                <a:moveTo>
                  <a:pt x="0" y="0"/>
                </a:moveTo>
                <a:cubicBezTo>
                  <a:pt x="347194" y="0"/>
                  <a:pt x="628650" y="281456"/>
                  <a:pt x="628650" y="628650"/>
                </a:cubicBezTo>
                <a:cubicBezTo>
                  <a:pt x="628650" y="975844"/>
                  <a:pt x="347194" y="1257300"/>
                  <a:pt x="0" y="1257300"/>
                </a:cubicBezTo>
                <a:lnTo>
                  <a:pt x="0" y="942975"/>
                </a:lnTo>
                <a:cubicBezTo>
                  <a:pt x="173597" y="942975"/>
                  <a:pt x="314325" y="802247"/>
                  <a:pt x="314325" y="628650"/>
                </a:cubicBezTo>
                <a:cubicBezTo>
                  <a:pt x="314325" y="455053"/>
                  <a:pt x="173597" y="314325"/>
                  <a:pt x="0" y="3143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3364337" y="4303339"/>
            <a:ext cx="2114549" cy="989007"/>
            <a:chOff x="3846725" y="4879267"/>
            <a:chExt cx="2114550" cy="989007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5D671FB-C72B-48F1-AB77-5C08F031F2D2}"/>
                </a:ext>
              </a:extLst>
            </p:cNvPr>
            <p:cNvSpPr txBox="1"/>
            <p:nvPr/>
          </p:nvSpPr>
          <p:spPr>
            <a:xfrm>
              <a:off x="3846725" y="5221943"/>
              <a:ext cx="2114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ptos"/>
                  <a:ea typeface="Inter Light" panose="020B0502030000000004" pitchFamily="34" charset="0"/>
                  <a:cs typeface="Poppins" panose="00000500000000000000" pitchFamily="2" charset="0"/>
                </a:rPr>
                <a:t>IT Internal Control</a:t>
              </a:r>
            </a:p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ptos"/>
                  <a:ea typeface="Inter Light" panose="020B0502030000000004" pitchFamily="34" charset="0"/>
                  <a:cs typeface="Poppins" panose="00000500000000000000" pitchFamily="2" charset="0"/>
                </a:rPr>
                <a:t>System Manager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5D671FB-C72B-48F1-AB77-5C08F031F2D2}"/>
                </a:ext>
              </a:extLst>
            </p:cNvPr>
            <p:cNvSpPr txBox="1"/>
            <p:nvPr/>
          </p:nvSpPr>
          <p:spPr>
            <a:xfrm>
              <a:off x="3846726" y="4879267"/>
              <a:ext cx="21145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135F39"/>
                  </a:solidFill>
                  <a:latin typeface="Aptos"/>
                  <a:ea typeface="Inter Light" panose="020B0502030000000004" pitchFamily="34" charset="0"/>
                  <a:cs typeface="Poppins" panose="00000500000000000000" pitchFamily="2" charset="0"/>
                </a:rPr>
                <a:t>Okot</a:t>
              </a:r>
              <a:r>
                <a:rPr lang="en-US" b="1" dirty="0">
                  <a:solidFill>
                    <a:srgbClr val="135F39"/>
                  </a:solidFill>
                  <a:latin typeface="Aptos"/>
                  <a:ea typeface="Inter Light" panose="020B0502030000000004" pitchFamily="34" charset="0"/>
                  <a:cs typeface="Poppins" panose="00000500000000000000" pitchFamily="2" charset="0"/>
                </a:rPr>
                <a:t> Joachim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5996278" y="4303339"/>
            <a:ext cx="2114549" cy="1266006"/>
            <a:chOff x="6237281" y="4879267"/>
            <a:chExt cx="2114550" cy="1266006"/>
          </a:xfrm>
        </p:grpSpPr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75D671FB-C72B-48F1-AB77-5C08F031F2D2}"/>
                </a:ext>
              </a:extLst>
            </p:cNvPr>
            <p:cNvSpPr txBox="1"/>
            <p:nvPr/>
          </p:nvSpPr>
          <p:spPr>
            <a:xfrm>
              <a:off x="6237281" y="5221943"/>
              <a:ext cx="21145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ptos"/>
                  <a:ea typeface="Inter Light" panose="020B0502030000000004" pitchFamily="34" charset="0"/>
                  <a:cs typeface="Poppins" panose="00000500000000000000" pitchFamily="2" charset="0"/>
                </a:rPr>
                <a:t>Business Development</a:t>
              </a:r>
            </a:p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ptos"/>
                  <a:ea typeface="Inter Light" panose="020B0502030000000004" pitchFamily="34" charset="0"/>
                  <a:cs typeface="Poppins" panose="00000500000000000000" pitchFamily="2" charset="0"/>
                </a:rPr>
                <a:t>Manager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5D671FB-C72B-48F1-AB77-5C08F031F2D2}"/>
                </a:ext>
              </a:extLst>
            </p:cNvPr>
            <p:cNvSpPr txBox="1"/>
            <p:nvPr/>
          </p:nvSpPr>
          <p:spPr>
            <a:xfrm>
              <a:off x="6237282" y="4879267"/>
              <a:ext cx="21145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135F39"/>
                  </a:solidFill>
                  <a:latin typeface="Aptos"/>
                  <a:ea typeface="Inter Light" panose="020B0502030000000004" pitchFamily="34" charset="0"/>
                  <a:cs typeface="Poppins" panose="00000500000000000000" pitchFamily="2" charset="0"/>
                </a:rPr>
                <a:t>Jenneth</a:t>
              </a:r>
              <a:r>
                <a:rPr lang="en-US" b="1" dirty="0">
                  <a:solidFill>
                    <a:srgbClr val="135F39"/>
                  </a:solidFill>
                  <a:latin typeface="Aptos"/>
                  <a:ea typeface="Inter Light" panose="020B0502030000000004" pitchFamily="34" charset="0"/>
                  <a:cs typeface="Poppins" panose="00000500000000000000" pitchFamily="2" charset="0"/>
                </a:rPr>
                <a:t> Laker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532751" y="4303339"/>
            <a:ext cx="2318187" cy="989007"/>
            <a:chOff x="8532751" y="3969703"/>
            <a:chExt cx="2318187" cy="989007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75D671FB-C72B-48F1-AB77-5C08F031F2D2}"/>
                </a:ext>
              </a:extLst>
            </p:cNvPr>
            <p:cNvSpPr txBox="1"/>
            <p:nvPr/>
          </p:nvSpPr>
          <p:spPr>
            <a:xfrm>
              <a:off x="8532751" y="4589378"/>
              <a:ext cx="23181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ptos"/>
                  <a:ea typeface="Inter Light" panose="020B0502030000000004" pitchFamily="34" charset="0"/>
                  <a:cs typeface="Poppins" panose="00000500000000000000" pitchFamily="2" charset="0"/>
                </a:rPr>
                <a:t>Finance and Admin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75D671FB-C72B-48F1-AB77-5C08F031F2D2}"/>
                </a:ext>
              </a:extLst>
            </p:cNvPr>
            <p:cNvSpPr txBox="1"/>
            <p:nvPr/>
          </p:nvSpPr>
          <p:spPr>
            <a:xfrm>
              <a:off x="8628219" y="3969703"/>
              <a:ext cx="20857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135F39"/>
                  </a:solidFill>
                  <a:latin typeface="Aptos"/>
                  <a:ea typeface="Inter Light" panose="020B0502030000000004" pitchFamily="34" charset="0"/>
                  <a:cs typeface="Poppins" panose="00000500000000000000" pitchFamily="2" charset="0"/>
                </a:rPr>
                <a:t>Apio</a:t>
              </a:r>
              <a:r>
                <a:rPr lang="en-US" b="1" dirty="0">
                  <a:solidFill>
                    <a:srgbClr val="135F39"/>
                  </a:solidFill>
                  <a:latin typeface="Aptos"/>
                  <a:ea typeface="Inter Light" panose="020B0502030000000004" pitchFamily="34" charset="0"/>
                  <a:cs typeface="Poppins" panose="00000500000000000000" pitchFamily="2" charset="0"/>
                </a:rPr>
                <a:t> Elisabeth Isaac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32394" y="4303339"/>
            <a:ext cx="2114549" cy="1265856"/>
            <a:chOff x="1456169" y="4879267"/>
            <a:chExt cx="2114550" cy="126585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5D671FB-C72B-48F1-AB77-5C08F031F2D2}"/>
                </a:ext>
              </a:extLst>
            </p:cNvPr>
            <p:cNvSpPr txBox="1"/>
            <p:nvPr/>
          </p:nvSpPr>
          <p:spPr>
            <a:xfrm>
              <a:off x="1456169" y="5221943"/>
              <a:ext cx="21145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ptos"/>
                  <a:ea typeface="Inter Light" panose="020B0502030000000004" pitchFamily="34" charset="0"/>
                  <a:cs typeface="Poppins" panose="00000500000000000000" pitchFamily="2" charset="0"/>
                </a:rPr>
                <a:t>Director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5D671FB-C72B-48F1-AB77-5C08F031F2D2}"/>
                </a:ext>
              </a:extLst>
            </p:cNvPr>
            <p:cNvSpPr txBox="1"/>
            <p:nvPr/>
          </p:nvSpPr>
          <p:spPr>
            <a:xfrm>
              <a:off x="1456170" y="4879267"/>
              <a:ext cx="211454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135F39"/>
                  </a:solidFill>
                  <a:latin typeface="Aptos"/>
                  <a:ea typeface="Inter Light" panose="020B0502030000000004" pitchFamily="34" charset="0"/>
                  <a:cs typeface="Poppins" panose="00000500000000000000" pitchFamily="2" charset="0"/>
                </a:rPr>
                <a:t>Margaret Laloyo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5D671FB-C72B-48F1-AB77-5C08F031F2D2}"/>
                </a:ext>
              </a:extLst>
            </p:cNvPr>
            <p:cNvSpPr txBox="1"/>
            <p:nvPr/>
          </p:nvSpPr>
          <p:spPr>
            <a:xfrm>
              <a:off x="1456169" y="5498792"/>
              <a:ext cx="2114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ptos"/>
                  <a:ea typeface="Inter Light" panose="020B0502030000000004" pitchFamily="34" charset="0"/>
                  <a:cs typeface="Poppins" panose="00000500000000000000" pitchFamily="2" charset="0"/>
                </a:rPr>
                <a:t>Certified Experts in Shea Butter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680557" y="-698288"/>
            <a:ext cx="4181772" cy="2874393"/>
            <a:chOff x="8680557" y="-698288"/>
            <a:chExt cx="4181772" cy="2874393"/>
          </a:xfrm>
        </p:grpSpPr>
        <p:sp>
          <p:nvSpPr>
            <p:cNvPr id="36" name="TextBox 35"/>
            <p:cNvSpPr txBox="1"/>
            <p:nvPr/>
          </p:nvSpPr>
          <p:spPr>
            <a:xfrm>
              <a:off x="8680557" y="249124"/>
              <a:ext cx="15600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135F39"/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BLESSED</a:t>
              </a:r>
              <a:r>
                <a:rPr lang="en-US" sz="1200" dirty="0">
                  <a:solidFill>
                    <a:schemeClr val="bg1"/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200" baseline="0" dirty="0">
                  <a:solidFill>
                    <a:schemeClr val="bg1"/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200" baseline="0" dirty="0">
                  <a:solidFill>
                    <a:schemeClr val="bg1">
                      <a:lumMod val="50000"/>
                    </a:schemeClr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ORGANIC</a:t>
              </a:r>
              <a:endParaRPr lang="en-US" sz="1200" b="1" dirty="0">
                <a:solidFill>
                  <a:schemeClr val="bg1">
                    <a:lumMod val="50000"/>
                  </a:schemeClr>
                </a:solidFill>
                <a:latin typeface="Work Sans" pitchFamily="2" charset="0"/>
                <a:ea typeface="Roboto" panose="02000000000000000000" pitchFamily="2" charset="0"/>
                <a:cs typeface="Poppins" panose="00000500000000000000" pitchFamily="2" charset="0"/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9579814" y="-698288"/>
              <a:ext cx="3282515" cy="2874393"/>
              <a:chOff x="6279826" y="793628"/>
              <a:chExt cx="3282515" cy="2874393"/>
            </a:xfrm>
          </p:grpSpPr>
          <p:sp>
            <p:nvSpPr>
              <p:cNvPr id="38" name="Round Same Side Corner Rectangle 37"/>
              <p:cNvSpPr/>
              <p:nvPr/>
            </p:nvSpPr>
            <p:spPr>
              <a:xfrm rot="10800000">
                <a:off x="7213716" y="1481014"/>
                <a:ext cx="1414734" cy="149962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9826" y="793628"/>
                <a:ext cx="3282515" cy="287439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3454614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" y="0"/>
            <a:ext cx="11579140" cy="6858000"/>
            <a:chOff x="1" y="0"/>
            <a:chExt cx="11579140" cy="6858000"/>
          </a:xfrm>
        </p:grpSpPr>
        <p:sp>
          <p:nvSpPr>
            <p:cNvPr id="19" name="Freeform 18"/>
            <p:cNvSpPr/>
            <p:nvPr/>
          </p:nvSpPr>
          <p:spPr>
            <a:xfrm>
              <a:off x="1" y="0"/>
              <a:ext cx="2905123" cy="2895600"/>
            </a:xfrm>
            <a:custGeom>
              <a:avLst/>
              <a:gdLst>
                <a:gd name="connsiteX0" fmla="*/ 1457324 w 2905123"/>
                <a:gd name="connsiteY0" fmla="*/ 0 h 2895600"/>
                <a:gd name="connsiteX1" fmla="*/ 2905123 w 2905123"/>
                <a:gd name="connsiteY1" fmla="*/ 0 h 2895600"/>
                <a:gd name="connsiteX2" fmla="*/ 2905123 w 2905123"/>
                <a:gd name="connsiteY2" fmla="*/ 2 h 2895600"/>
                <a:gd name="connsiteX3" fmla="*/ 9525 w 2905123"/>
                <a:gd name="connsiteY3" fmla="*/ 2895600 h 2895600"/>
                <a:gd name="connsiteX4" fmla="*/ 0 w 2905123"/>
                <a:gd name="connsiteY4" fmla="*/ 2895359 h 2895600"/>
                <a:gd name="connsiteX5" fmla="*/ 0 w 2905123"/>
                <a:gd name="connsiteY5" fmla="*/ 1447320 h 2895600"/>
                <a:gd name="connsiteX6" fmla="*/ 9525 w 2905123"/>
                <a:gd name="connsiteY6" fmla="*/ 1447801 h 2895600"/>
                <a:gd name="connsiteX7" fmla="*/ 1457324 w 2905123"/>
                <a:gd name="connsiteY7" fmla="*/ 2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5123" h="2895600">
                  <a:moveTo>
                    <a:pt x="1457324" y="0"/>
                  </a:moveTo>
                  <a:lnTo>
                    <a:pt x="2905123" y="0"/>
                  </a:lnTo>
                  <a:lnTo>
                    <a:pt x="2905123" y="2"/>
                  </a:lnTo>
                  <a:cubicBezTo>
                    <a:pt x="2905123" y="1599197"/>
                    <a:pt x="1608720" y="2895600"/>
                    <a:pt x="9525" y="2895600"/>
                  </a:cubicBezTo>
                  <a:lnTo>
                    <a:pt x="0" y="2895359"/>
                  </a:lnTo>
                  <a:lnTo>
                    <a:pt x="0" y="1447320"/>
                  </a:lnTo>
                  <a:lnTo>
                    <a:pt x="9525" y="1447801"/>
                  </a:lnTo>
                  <a:cubicBezTo>
                    <a:pt x="809122" y="1447801"/>
                    <a:pt x="1457324" y="799599"/>
                    <a:pt x="1457324" y="2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7171166" y="4685684"/>
              <a:ext cx="4407975" cy="2172316"/>
            </a:xfrm>
            <a:custGeom>
              <a:avLst/>
              <a:gdLst>
                <a:gd name="connsiteX0" fmla="*/ 2203987 w 4407975"/>
                <a:gd name="connsiteY0" fmla="*/ 0 h 2172316"/>
                <a:gd name="connsiteX1" fmla="*/ 4398271 w 4407975"/>
                <a:gd name="connsiteY1" fmla="*/ 1980155 h 2172316"/>
                <a:gd name="connsiteX2" fmla="*/ 4407975 w 4407975"/>
                <a:gd name="connsiteY2" fmla="*/ 2172316 h 2172316"/>
                <a:gd name="connsiteX3" fmla="*/ 3305139 w 4407975"/>
                <a:gd name="connsiteY3" fmla="*/ 2172316 h 2172316"/>
                <a:gd name="connsiteX4" fmla="*/ 3301129 w 4407975"/>
                <a:gd name="connsiteY4" fmla="*/ 2092914 h 2172316"/>
                <a:gd name="connsiteX5" fmla="*/ 2203987 w 4407975"/>
                <a:gd name="connsiteY5" fmla="*/ 1102836 h 2172316"/>
                <a:gd name="connsiteX6" fmla="*/ 1106845 w 4407975"/>
                <a:gd name="connsiteY6" fmla="*/ 2092914 h 2172316"/>
                <a:gd name="connsiteX7" fmla="*/ 1102836 w 4407975"/>
                <a:gd name="connsiteY7" fmla="*/ 2172316 h 2172316"/>
                <a:gd name="connsiteX8" fmla="*/ 0 w 4407975"/>
                <a:gd name="connsiteY8" fmla="*/ 2172316 h 2172316"/>
                <a:gd name="connsiteX9" fmla="*/ 9703 w 4407975"/>
                <a:gd name="connsiteY9" fmla="*/ 1980155 h 2172316"/>
                <a:gd name="connsiteX10" fmla="*/ 2203987 w 4407975"/>
                <a:gd name="connsiteY10" fmla="*/ 0 h 2172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07975" h="2172316">
                  <a:moveTo>
                    <a:pt x="2203987" y="0"/>
                  </a:moveTo>
                  <a:cubicBezTo>
                    <a:pt x="3346011" y="0"/>
                    <a:pt x="4285319" y="867932"/>
                    <a:pt x="4398271" y="1980155"/>
                  </a:cubicBezTo>
                  <a:lnTo>
                    <a:pt x="4407975" y="2172316"/>
                  </a:lnTo>
                  <a:lnTo>
                    <a:pt x="3305139" y="2172316"/>
                  </a:lnTo>
                  <a:lnTo>
                    <a:pt x="3301129" y="2092914"/>
                  </a:lnTo>
                  <a:cubicBezTo>
                    <a:pt x="3244653" y="1536801"/>
                    <a:pt x="2774999" y="1102836"/>
                    <a:pt x="2203987" y="1102836"/>
                  </a:cubicBezTo>
                  <a:cubicBezTo>
                    <a:pt x="1632974" y="1102836"/>
                    <a:pt x="1163321" y="1536801"/>
                    <a:pt x="1106845" y="2092914"/>
                  </a:cubicBezTo>
                  <a:lnTo>
                    <a:pt x="1102836" y="2172316"/>
                  </a:lnTo>
                  <a:lnTo>
                    <a:pt x="0" y="2172316"/>
                  </a:lnTo>
                  <a:lnTo>
                    <a:pt x="9703" y="1980155"/>
                  </a:lnTo>
                  <a:cubicBezTo>
                    <a:pt x="122655" y="867932"/>
                    <a:pt x="1061963" y="0"/>
                    <a:pt x="2203987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Freeform 12"/>
          <p:cNvSpPr/>
          <p:nvPr/>
        </p:nvSpPr>
        <p:spPr>
          <a:xfrm>
            <a:off x="0" y="5010150"/>
            <a:ext cx="514350" cy="1028700"/>
          </a:xfrm>
          <a:custGeom>
            <a:avLst/>
            <a:gdLst>
              <a:gd name="connsiteX0" fmla="*/ 0 w 628650"/>
              <a:gd name="connsiteY0" fmla="*/ 0 h 1257300"/>
              <a:gd name="connsiteX1" fmla="*/ 628650 w 628650"/>
              <a:gd name="connsiteY1" fmla="*/ 628650 h 1257300"/>
              <a:gd name="connsiteX2" fmla="*/ 0 w 628650"/>
              <a:gd name="connsiteY2" fmla="*/ 1257300 h 1257300"/>
              <a:gd name="connsiteX3" fmla="*/ 0 w 628650"/>
              <a:gd name="connsiteY3" fmla="*/ 942975 h 1257300"/>
              <a:gd name="connsiteX4" fmla="*/ 314325 w 628650"/>
              <a:gd name="connsiteY4" fmla="*/ 628650 h 1257300"/>
              <a:gd name="connsiteX5" fmla="*/ 0 w 628650"/>
              <a:gd name="connsiteY5" fmla="*/ 314325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8650" h="1257300">
                <a:moveTo>
                  <a:pt x="0" y="0"/>
                </a:moveTo>
                <a:cubicBezTo>
                  <a:pt x="347194" y="0"/>
                  <a:pt x="628650" y="281456"/>
                  <a:pt x="628650" y="628650"/>
                </a:cubicBezTo>
                <a:cubicBezTo>
                  <a:pt x="628650" y="975844"/>
                  <a:pt x="347194" y="1257300"/>
                  <a:pt x="0" y="1257300"/>
                </a:cubicBezTo>
                <a:lnTo>
                  <a:pt x="0" y="942975"/>
                </a:lnTo>
                <a:cubicBezTo>
                  <a:pt x="173597" y="942975"/>
                  <a:pt x="314325" y="802247"/>
                  <a:pt x="314325" y="628650"/>
                </a:cubicBezTo>
                <a:cubicBezTo>
                  <a:pt x="314325" y="455053"/>
                  <a:pt x="173597" y="314325"/>
                  <a:pt x="0" y="3143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 Diagonal Corner Rectangle 17"/>
          <p:cNvSpPr/>
          <p:nvPr/>
        </p:nvSpPr>
        <p:spPr>
          <a:xfrm flipH="1">
            <a:off x="1467392" y="4552334"/>
            <a:ext cx="5562058" cy="838816"/>
          </a:xfrm>
          <a:prstGeom prst="round2DiagRect">
            <a:avLst/>
          </a:prstGeom>
          <a:solidFill>
            <a:schemeClr val="accent1">
              <a:alpha val="93000"/>
            </a:schemeClr>
          </a:solidFill>
          <a:ln>
            <a:noFill/>
          </a:ln>
          <a:effectLst>
            <a:outerShdw blurRad="381000" dist="1016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 Diagonal Corner Rectangle 19"/>
          <p:cNvSpPr/>
          <p:nvPr/>
        </p:nvSpPr>
        <p:spPr>
          <a:xfrm flipH="1">
            <a:off x="1665667" y="4216263"/>
            <a:ext cx="878508" cy="878508"/>
          </a:xfrm>
          <a:prstGeom prst="round2DiagRect">
            <a:avLst/>
          </a:prstGeom>
          <a:solidFill>
            <a:schemeClr val="accent2"/>
          </a:solidFill>
          <a:ln>
            <a:noFill/>
          </a:ln>
          <a:effectLst>
            <a:outerShdw blurRad="381000" dist="1016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5D671FB-C72B-48F1-AB77-5C08F031F2D2}"/>
              </a:ext>
            </a:extLst>
          </p:cNvPr>
          <p:cNvSpPr txBox="1"/>
          <p:nvPr/>
        </p:nvSpPr>
        <p:spPr>
          <a:xfrm>
            <a:off x="2818382" y="4655517"/>
            <a:ext cx="3679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Helvetica" pitchFamily="2" charset="0"/>
                <a:ea typeface="Inter Light" panose="020B0502030000000004" pitchFamily="34" charset="0"/>
                <a:cs typeface="Poppins" panose="00000500000000000000" pitchFamily="2" charset="0"/>
              </a:rPr>
              <a:t>+256 772  312 677</a:t>
            </a:r>
          </a:p>
        </p:txBody>
      </p:sp>
      <p:sp>
        <p:nvSpPr>
          <p:cNvPr id="28" name="Freeform 117"/>
          <p:cNvSpPr>
            <a:spLocks/>
          </p:cNvSpPr>
          <p:nvPr/>
        </p:nvSpPr>
        <p:spPr bwMode="auto">
          <a:xfrm>
            <a:off x="1963046" y="4514631"/>
            <a:ext cx="283750" cy="283751"/>
          </a:xfrm>
          <a:custGeom>
            <a:avLst/>
            <a:gdLst>
              <a:gd name="T0" fmla="*/ 2147483646 w 57"/>
              <a:gd name="T1" fmla="*/ 2147483646 h 57"/>
              <a:gd name="T2" fmla="*/ 2147483646 w 57"/>
              <a:gd name="T3" fmla="*/ 2147483646 h 57"/>
              <a:gd name="T4" fmla="*/ 2147483646 w 57"/>
              <a:gd name="T5" fmla="*/ 2147483646 h 57"/>
              <a:gd name="T6" fmla="*/ 2147483646 w 57"/>
              <a:gd name="T7" fmla="*/ 2147483646 h 57"/>
              <a:gd name="T8" fmla="*/ 2147483646 w 57"/>
              <a:gd name="T9" fmla="*/ 2147483646 h 57"/>
              <a:gd name="T10" fmla="*/ 2147483646 w 57"/>
              <a:gd name="T11" fmla="*/ 2147483646 h 57"/>
              <a:gd name="T12" fmla="*/ 2147483646 w 57"/>
              <a:gd name="T13" fmla="*/ 2147483646 h 57"/>
              <a:gd name="T14" fmla="*/ 0 w 57"/>
              <a:gd name="T15" fmla="*/ 2147483646 h 57"/>
              <a:gd name="T16" fmla="*/ 2147483646 w 57"/>
              <a:gd name="T17" fmla="*/ 2147483646 h 57"/>
              <a:gd name="T18" fmla="*/ 2147483646 w 57"/>
              <a:gd name="T19" fmla="*/ 2147483646 h 57"/>
              <a:gd name="T20" fmla="*/ 2147483646 w 57"/>
              <a:gd name="T21" fmla="*/ 0 h 57"/>
              <a:gd name="T22" fmla="*/ 2147483646 w 57"/>
              <a:gd name="T23" fmla="*/ 2147483646 h 57"/>
              <a:gd name="T24" fmla="*/ 2147483646 w 57"/>
              <a:gd name="T25" fmla="*/ 2147483646 h 57"/>
              <a:gd name="T26" fmla="*/ 2147483646 w 57"/>
              <a:gd name="T27" fmla="*/ 2147483646 h 57"/>
              <a:gd name="T28" fmla="*/ 2147483646 w 57"/>
              <a:gd name="T29" fmla="*/ 2147483646 h 57"/>
              <a:gd name="T30" fmla="*/ 2147483646 w 57"/>
              <a:gd name="T31" fmla="*/ 2147483646 h 57"/>
              <a:gd name="T32" fmla="*/ 2147483646 w 57"/>
              <a:gd name="T33" fmla="*/ 2147483646 h 57"/>
              <a:gd name="T34" fmla="*/ 2147483646 w 57"/>
              <a:gd name="T35" fmla="*/ 2147483646 h 57"/>
              <a:gd name="T36" fmla="*/ 2147483646 w 57"/>
              <a:gd name="T37" fmla="*/ 2147483646 h 57"/>
              <a:gd name="T38" fmla="*/ 2147483646 w 57"/>
              <a:gd name="T39" fmla="*/ 2147483646 h 57"/>
              <a:gd name="T40" fmla="*/ 2147483646 w 57"/>
              <a:gd name="T41" fmla="*/ 2147483646 h 57"/>
              <a:gd name="T42" fmla="*/ 2147483646 w 57"/>
              <a:gd name="T43" fmla="*/ 2147483646 h 57"/>
              <a:gd name="T44" fmla="*/ 2147483646 w 57"/>
              <a:gd name="T45" fmla="*/ 2147483646 h 57"/>
              <a:gd name="T46" fmla="*/ 2147483646 w 57"/>
              <a:gd name="T47" fmla="*/ 2147483646 h 57"/>
              <a:gd name="T48" fmla="*/ 2147483646 w 57"/>
              <a:gd name="T49" fmla="*/ 2147483646 h 57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57" h="57">
                <a:moveTo>
                  <a:pt x="56" y="51"/>
                </a:moveTo>
                <a:cubicBezTo>
                  <a:pt x="55" y="53"/>
                  <a:pt x="53" y="54"/>
                  <a:pt x="51" y="55"/>
                </a:cubicBezTo>
                <a:cubicBezTo>
                  <a:pt x="49" y="56"/>
                  <a:pt x="46" y="57"/>
                  <a:pt x="43" y="57"/>
                </a:cubicBezTo>
                <a:cubicBezTo>
                  <a:pt x="40" y="57"/>
                  <a:pt x="36" y="55"/>
                  <a:pt x="33" y="54"/>
                </a:cubicBezTo>
                <a:cubicBezTo>
                  <a:pt x="30" y="53"/>
                  <a:pt x="28" y="52"/>
                  <a:pt x="26" y="51"/>
                </a:cubicBezTo>
                <a:cubicBezTo>
                  <a:pt x="19" y="47"/>
                  <a:pt x="11" y="38"/>
                  <a:pt x="7" y="32"/>
                </a:cubicBezTo>
                <a:cubicBezTo>
                  <a:pt x="5" y="29"/>
                  <a:pt x="4" y="27"/>
                  <a:pt x="3" y="25"/>
                </a:cubicBezTo>
                <a:cubicBezTo>
                  <a:pt x="2" y="21"/>
                  <a:pt x="0" y="18"/>
                  <a:pt x="0" y="14"/>
                </a:cubicBezTo>
                <a:cubicBezTo>
                  <a:pt x="0" y="11"/>
                  <a:pt x="1" y="9"/>
                  <a:pt x="3" y="7"/>
                </a:cubicBezTo>
                <a:cubicBezTo>
                  <a:pt x="4" y="5"/>
                  <a:pt x="5" y="3"/>
                  <a:pt x="7" y="2"/>
                </a:cubicBezTo>
                <a:cubicBezTo>
                  <a:pt x="8" y="1"/>
                  <a:pt x="11" y="0"/>
                  <a:pt x="12" y="0"/>
                </a:cubicBezTo>
                <a:cubicBezTo>
                  <a:pt x="13" y="0"/>
                  <a:pt x="13" y="0"/>
                  <a:pt x="13" y="1"/>
                </a:cubicBezTo>
                <a:cubicBezTo>
                  <a:pt x="14" y="1"/>
                  <a:pt x="15" y="3"/>
                  <a:pt x="15" y="4"/>
                </a:cubicBezTo>
                <a:cubicBezTo>
                  <a:pt x="17" y="6"/>
                  <a:pt x="18" y="8"/>
                  <a:pt x="19" y="10"/>
                </a:cubicBezTo>
                <a:cubicBezTo>
                  <a:pt x="20" y="12"/>
                  <a:pt x="21" y="13"/>
                  <a:pt x="21" y="14"/>
                </a:cubicBezTo>
                <a:cubicBezTo>
                  <a:pt x="21" y="17"/>
                  <a:pt x="14" y="20"/>
                  <a:pt x="14" y="22"/>
                </a:cubicBezTo>
                <a:cubicBezTo>
                  <a:pt x="14" y="23"/>
                  <a:pt x="15" y="25"/>
                  <a:pt x="15" y="26"/>
                </a:cubicBezTo>
                <a:cubicBezTo>
                  <a:pt x="19" y="33"/>
                  <a:pt x="24" y="38"/>
                  <a:pt x="32" y="42"/>
                </a:cubicBezTo>
                <a:cubicBezTo>
                  <a:pt x="33" y="43"/>
                  <a:pt x="34" y="44"/>
                  <a:pt x="35" y="44"/>
                </a:cubicBezTo>
                <a:cubicBezTo>
                  <a:pt x="37" y="44"/>
                  <a:pt x="41" y="36"/>
                  <a:pt x="43" y="36"/>
                </a:cubicBezTo>
                <a:cubicBezTo>
                  <a:pt x="45" y="36"/>
                  <a:pt x="46" y="38"/>
                  <a:pt x="47" y="38"/>
                </a:cubicBezTo>
                <a:cubicBezTo>
                  <a:pt x="49" y="40"/>
                  <a:pt x="52" y="41"/>
                  <a:pt x="54" y="42"/>
                </a:cubicBezTo>
                <a:cubicBezTo>
                  <a:pt x="55" y="43"/>
                  <a:pt x="57" y="43"/>
                  <a:pt x="57" y="44"/>
                </a:cubicBezTo>
                <a:cubicBezTo>
                  <a:pt x="57" y="45"/>
                  <a:pt x="57" y="45"/>
                  <a:pt x="57" y="45"/>
                </a:cubicBezTo>
                <a:cubicBezTo>
                  <a:pt x="57" y="47"/>
                  <a:pt x="56" y="49"/>
                  <a:pt x="56" y="5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th-TH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8165050-1404-41CF-B393-5D718447A300}"/>
              </a:ext>
            </a:extLst>
          </p:cNvPr>
          <p:cNvSpPr/>
          <p:nvPr/>
        </p:nvSpPr>
        <p:spPr>
          <a:xfrm>
            <a:off x="2620538" y="2647884"/>
            <a:ext cx="36582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Pader</a:t>
            </a:r>
            <a:r>
              <a:rPr lang="en-US" dirty="0"/>
              <a:t> Town Council, </a:t>
            </a:r>
            <a:r>
              <a:rPr lang="en-US" dirty="0" err="1"/>
              <a:t>Pader</a:t>
            </a:r>
            <a:r>
              <a:rPr lang="en-US" dirty="0"/>
              <a:t> District, Uganda, East Africa.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ptos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35FDCDB-9370-46B1-B073-E3BC74BA976B}"/>
              </a:ext>
            </a:extLst>
          </p:cNvPr>
          <p:cNvSpPr/>
          <p:nvPr/>
        </p:nvSpPr>
        <p:spPr>
          <a:xfrm>
            <a:off x="2635523" y="2196818"/>
            <a:ext cx="32380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Open Sans" panose="020B0606030504020204" pitchFamily="34" charset="0"/>
                <a:cs typeface="Poppins" panose="00000500000000000000" pitchFamily="2" charset="0"/>
              </a:rPr>
              <a:t>www.blessedorganic.org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ptos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35FDCDB-9370-46B1-B073-E3BC74BA976B}"/>
              </a:ext>
            </a:extLst>
          </p:cNvPr>
          <p:cNvSpPr/>
          <p:nvPr/>
        </p:nvSpPr>
        <p:spPr>
          <a:xfrm>
            <a:off x="1467392" y="2200799"/>
            <a:ext cx="140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Open Sans" panose="020B0606030504020204" pitchFamily="34" charset="0"/>
                <a:cs typeface="Poppins" panose="00000500000000000000" pitchFamily="2" charset="0"/>
              </a:rPr>
              <a:t>Website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35FDCDB-9370-46B1-B073-E3BC74BA976B}"/>
              </a:ext>
            </a:extLst>
          </p:cNvPr>
          <p:cNvSpPr/>
          <p:nvPr/>
        </p:nvSpPr>
        <p:spPr>
          <a:xfrm>
            <a:off x="1467392" y="2632542"/>
            <a:ext cx="140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Open Sans" panose="020B0606030504020204" pitchFamily="34" charset="0"/>
                <a:cs typeface="Poppins" panose="00000500000000000000" pitchFamily="2" charset="0"/>
              </a:rPr>
              <a:t>Address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8165050-1404-41CF-B393-5D718447A300}"/>
              </a:ext>
            </a:extLst>
          </p:cNvPr>
          <p:cNvSpPr/>
          <p:nvPr/>
        </p:nvSpPr>
        <p:spPr>
          <a:xfrm>
            <a:off x="2385638" y="2609485"/>
            <a:ext cx="469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Work Sans" pitchFamily="2" charset="0"/>
                <a:ea typeface="Open Sans" panose="020B0606030504020204" pitchFamily="34" charset="0"/>
                <a:cs typeface="Poppins" panose="00000500000000000000" pitchFamily="2" charset="0"/>
              </a:rPr>
              <a:t>: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335FDCDB-9370-46B1-B073-E3BC74BA976B}"/>
              </a:ext>
            </a:extLst>
          </p:cNvPr>
          <p:cNvSpPr/>
          <p:nvPr/>
        </p:nvSpPr>
        <p:spPr>
          <a:xfrm>
            <a:off x="2388766" y="2208943"/>
            <a:ext cx="4652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Work Sans" pitchFamily="2" charset="0"/>
                <a:ea typeface="Open Sans" panose="020B0606030504020204" pitchFamily="34" charset="0"/>
                <a:cs typeface="Poppins" panose="00000500000000000000" pitchFamily="2" charset="0"/>
              </a:rPr>
              <a:t>: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9743036-081E-45D0-A99A-3196A74B0520}"/>
              </a:ext>
            </a:extLst>
          </p:cNvPr>
          <p:cNvSpPr/>
          <p:nvPr/>
        </p:nvSpPr>
        <p:spPr>
          <a:xfrm>
            <a:off x="2580851" y="3416805"/>
            <a:ext cx="35817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organicblessed87@gmail.com</a:t>
            </a:r>
            <a:r>
              <a:rPr lang="en-US" dirty="0"/>
              <a:t>   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ptos"/>
              <a:ea typeface="Open Sans" panose="020B0606030504020204" pitchFamily="34" charset="0"/>
              <a:cs typeface="Poppins" panose="00000500000000000000" pitchFamily="2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9DE8174-4C09-4A4B-990B-D77CB7D1FDBD}"/>
              </a:ext>
            </a:extLst>
          </p:cNvPr>
          <p:cNvSpPr/>
          <p:nvPr/>
        </p:nvSpPr>
        <p:spPr>
          <a:xfrm>
            <a:off x="1529651" y="3444905"/>
            <a:ext cx="140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Open Sans" panose="020B0606030504020204" pitchFamily="34" charset="0"/>
                <a:cs typeface="Poppins" panose="00000500000000000000" pitchFamily="2" charset="0"/>
              </a:rPr>
              <a:t>Email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Aptos"/>
                <a:ea typeface="Open Sans" panose="020B0606030504020204" pitchFamily="34" charset="0"/>
                <a:cs typeface="Poppins" panose="00000500000000000000" pitchFamily="2" charset="0"/>
              </a:rPr>
              <a:t>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3C5700F-461C-493F-A038-09FF9237F5A8}"/>
              </a:ext>
            </a:extLst>
          </p:cNvPr>
          <p:cNvSpPr/>
          <p:nvPr/>
        </p:nvSpPr>
        <p:spPr>
          <a:xfrm>
            <a:off x="2385638" y="3468864"/>
            <a:ext cx="4698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Work Sans" pitchFamily="2" charset="0"/>
                <a:ea typeface="Open Sans" panose="020B0606030504020204" pitchFamily="34" charset="0"/>
                <a:cs typeface="Poppins" panose="00000500000000000000" pitchFamily="2" charset="0"/>
              </a:rPr>
              <a:t>: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32394" y="722670"/>
            <a:ext cx="53575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35F39"/>
                </a:solidFill>
                <a:latin typeface="Aptos"/>
                <a:ea typeface="Roboto" panose="02000000000000000000" pitchFamily="2" charset="0"/>
                <a:cs typeface="Poppins" panose="00000500000000000000" pitchFamily="2" charset="0"/>
              </a:rPr>
              <a:t>Contact Information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20" r="15020"/>
          <a:stretch>
            <a:fillRect/>
          </a:stretch>
        </p:blipFill>
        <p:spPr/>
      </p:pic>
      <p:grpSp>
        <p:nvGrpSpPr>
          <p:cNvPr id="40" name="Group 39"/>
          <p:cNvGrpSpPr/>
          <p:nvPr/>
        </p:nvGrpSpPr>
        <p:grpSpPr>
          <a:xfrm>
            <a:off x="8680557" y="-698288"/>
            <a:ext cx="4181772" cy="2874393"/>
            <a:chOff x="8680557" y="-698288"/>
            <a:chExt cx="4181772" cy="2874393"/>
          </a:xfrm>
        </p:grpSpPr>
        <p:sp>
          <p:nvSpPr>
            <p:cNvPr id="41" name="TextBox 40"/>
            <p:cNvSpPr txBox="1"/>
            <p:nvPr/>
          </p:nvSpPr>
          <p:spPr>
            <a:xfrm>
              <a:off x="8680557" y="249124"/>
              <a:ext cx="15600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135F39"/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BLESSED</a:t>
              </a:r>
              <a:r>
                <a:rPr lang="en-US" sz="1200" dirty="0">
                  <a:solidFill>
                    <a:schemeClr val="bg1"/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200" baseline="0" dirty="0">
                  <a:solidFill>
                    <a:schemeClr val="bg1"/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200" baseline="0" dirty="0">
                  <a:solidFill>
                    <a:schemeClr val="bg1">
                      <a:lumMod val="50000"/>
                    </a:schemeClr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ORGANIC</a:t>
              </a:r>
              <a:endParaRPr lang="en-US" sz="1200" b="1" dirty="0">
                <a:solidFill>
                  <a:schemeClr val="bg1">
                    <a:lumMod val="50000"/>
                  </a:schemeClr>
                </a:solidFill>
                <a:latin typeface="Work Sans" pitchFamily="2" charset="0"/>
                <a:ea typeface="Roboto" panose="02000000000000000000" pitchFamily="2" charset="0"/>
                <a:cs typeface="Poppins" panose="00000500000000000000" pitchFamily="2" charset="0"/>
              </a:endParaRPr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9579814" y="-698288"/>
              <a:ext cx="3282515" cy="2874393"/>
              <a:chOff x="6279826" y="793628"/>
              <a:chExt cx="3282515" cy="2874393"/>
            </a:xfrm>
          </p:grpSpPr>
          <p:sp>
            <p:nvSpPr>
              <p:cNvPr id="46" name="Round Same Side Corner Rectangle 45"/>
              <p:cNvSpPr/>
              <p:nvPr/>
            </p:nvSpPr>
            <p:spPr>
              <a:xfrm rot="10800000">
                <a:off x="7213716" y="1481014"/>
                <a:ext cx="1414734" cy="149962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9826" y="793628"/>
                <a:ext cx="3282515" cy="2874393"/>
              </a:xfrm>
              <a:prstGeom prst="rect">
                <a:avLst/>
              </a:prstGeom>
            </p:spPr>
          </p:pic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DA3716D-8343-EDD3-3B09-612BBF54C85F}"/>
              </a:ext>
            </a:extLst>
          </p:cNvPr>
          <p:cNvSpPr txBox="1"/>
          <p:nvPr/>
        </p:nvSpPr>
        <p:spPr>
          <a:xfrm>
            <a:off x="1498402" y="1430556"/>
            <a:ext cx="4333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</a:t>
            </a:r>
            <a:r>
              <a:rPr lang="en-UG" dirty="0"/>
              <a:t>yutu village, Luna Parish,Pader TC, Pader District</a:t>
            </a:r>
          </a:p>
        </p:txBody>
      </p:sp>
    </p:spTree>
    <p:extLst>
      <p:ext uri="{BB962C8B-B14F-4D97-AF65-F5344CB8AC3E}">
        <p14:creationId xmlns:p14="http://schemas.microsoft.com/office/powerpoint/2010/main" val="10557480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Placeholder 53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90459" y="1911398"/>
            <a:ext cx="8011082" cy="5343329"/>
          </a:xfrm>
        </p:spPr>
      </p:pic>
      <p:grpSp>
        <p:nvGrpSpPr>
          <p:cNvPr id="15" name="Group 14"/>
          <p:cNvGrpSpPr/>
          <p:nvPr/>
        </p:nvGrpSpPr>
        <p:grpSpPr>
          <a:xfrm>
            <a:off x="0" y="-1"/>
            <a:ext cx="11551326" cy="6038851"/>
            <a:chOff x="0" y="-1"/>
            <a:chExt cx="11551326" cy="6038851"/>
          </a:xfrm>
        </p:grpSpPr>
        <p:sp>
          <p:nvSpPr>
            <p:cNvPr id="4" name="Round Same Side Corner Rectangle 3"/>
            <p:cNvSpPr/>
            <p:nvPr/>
          </p:nvSpPr>
          <p:spPr>
            <a:xfrm rot="10800000">
              <a:off x="10869562" y="-1"/>
              <a:ext cx="681764" cy="72267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0" y="5010150"/>
              <a:ext cx="514350" cy="1028700"/>
            </a:xfrm>
            <a:custGeom>
              <a:avLst/>
              <a:gdLst>
                <a:gd name="connsiteX0" fmla="*/ 0 w 628650"/>
                <a:gd name="connsiteY0" fmla="*/ 0 h 1257300"/>
                <a:gd name="connsiteX1" fmla="*/ 628650 w 628650"/>
                <a:gd name="connsiteY1" fmla="*/ 628650 h 1257300"/>
                <a:gd name="connsiteX2" fmla="*/ 0 w 628650"/>
                <a:gd name="connsiteY2" fmla="*/ 1257300 h 1257300"/>
                <a:gd name="connsiteX3" fmla="*/ 0 w 628650"/>
                <a:gd name="connsiteY3" fmla="*/ 942975 h 1257300"/>
                <a:gd name="connsiteX4" fmla="*/ 314325 w 628650"/>
                <a:gd name="connsiteY4" fmla="*/ 628650 h 1257300"/>
                <a:gd name="connsiteX5" fmla="*/ 0 w 628650"/>
                <a:gd name="connsiteY5" fmla="*/ 314325 h 125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8650" h="1257300">
                  <a:moveTo>
                    <a:pt x="0" y="0"/>
                  </a:moveTo>
                  <a:cubicBezTo>
                    <a:pt x="347194" y="0"/>
                    <a:pt x="628650" y="281456"/>
                    <a:pt x="628650" y="628650"/>
                  </a:cubicBezTo>
                  <a:cubicBezTo>
                    <a:pt x="628650" y="975844"/>
                    <a:pt x="347194" y="1257300"/>
                    <a:pt x="0" y="1257300"/>
                  </a:cubicBezTo>
                  <a:lnTo>
                    <a:pt x="0" y="942975"/>
                  </a:lnTo>
                  <a:cubicBezTo>
                    <a:pt x="173597" y="942975"/>
                    <a:pt x="314325" y="802247"/>
                    <a:pt x="314325" y="628650"/>
                  </a:cubicBezTo>
                  <a:cubicBezTo>
                    <a:pt x="314325" y="455053"/>
                    <a:pt x="173597" y="314325"/>
                    <a:pt x="0" y="3143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688603" y="5289849"/>
            <a:ext cx="469301" cy="469301"/>
            <a:chOff x="6991350" y="3886200"/>
            <a:chExt cx="1790700" cy="1790700"/>
          </a:xfrm>
        </p:grpSpPr>
        <p:sp>
          <p:nvSpPr>
            <p:cNvPr id="24" name="Donut 23"/>
            <p:cNvSpPr/>
            <p:nvPr/>
          </p:nvSpPr>
          <p:spPr>
            <a:xfrm>
              <a:off x="6991350" y="3886200"/>
              <a:ext cx="1790700" cy="1790700"/>
            </a:xfrm>
            <a:prstGeom prst="donut">
              <a:avLst>
                <a:gd name="adj" fmla="val 58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Donut 24"/>
            <p:cNvSpPr/>
            <p:nvPr/>
          </p:nvSpPr>
          <p:spPr>
            <a:xfrm>
              <a:off x="7327900" y="4222750"/>
              <a:ext cx="1117600" cy="1117600"/>
            </a:xfrm>
            <a:prstGeom prst="donut">
              <a:avLst>
                <a:gd name="adj" fmla="val 961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9003469" y="5289849"/>
            <a:ext cx="469301" cy="469301"/>
            <a:chOff x="6991350" y="3886200"/>
            <a:chExt cx="1790700" cy="1790700"/>
          </a:xfrm>
        </p:grpSpPr>
        <p:sp>
          <p:nvSpPr>
            <p:cNvPr id="27" name="Donut 26"/>
            <p:cNvSpPr/>
            <p:nvPr/>
          </p:nvSpPr>
          <p:spPr>
            <a:xfrm>
              <a:off x="6991350" y="3886200"/>
              <a:ext cx="1790700" cy="1790700"/>
            </a:xfrm>
            <a:prstGeom prst="donut">
              <a:avLst>
                <a:gd name="adj" fmla="val 58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Donut 27"/>
            <p:cNvSpPr/>
            <p:nvPr/>
          </p:nvSpPr>
          <p:spPr>
            <a:xfrm>
              <a:off x="7327900" y="4222750"/>
              <a:ext cx="1117600" cy="1117600"/>
            </a:xfrm>
            <a:prstGeom prst="donut">
              <a:avLst>
                <a:gd name="adj" fmla="val 961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465943" y="1038023"/>
            <a:ext cx="9260114" cy="2963551"/>
            <a:chOff x="1465943" y="1519321"/>
            <a:chExt cx="9260114" cy="2963551"/>
          </a:xfrm>
        </p:grpSpPr>
        <p:sp>
          <p:nvSpPr>
            <p:cNvPr id="18" name="Rounded Rectangle 17"/>
            <p:cNvSpPr/>
            <p:nvPr/>
          </p:nvSpPr>
          <p:spPr>
            <a:xfrm>
              <a:off x="1465943" y="1519321"/>
              <a:ext cx="9260114" cy="2963551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95000"/>
              </a:schemeClr>
            </a:solidFill>
            <a:ln>
              <a:noFill/>
            </a:ln>
            <a:effectLst>
              <a:outerShdw blurRad="381000" dist="1016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accent1"/>
                </a:solidFill>
                <a:latin typeface="Work Sans" pitchFamily="2" charset="0"/>
              </a:endParaRPr>
            </a:p>
          </p:txBody>
        </p:sp>
        <p:sp>
          <p:nvSpPr>
            <p:cNvPr id="30" name="Freeform 237"/>
            <p:cNvSpPr>
              <a:spLocks noEditPoints="1"/>
            </p:cNvSpPr>
            <p:nvPr/>
          </p:nvSpPr>
          <p:spPr bwMode="auto">
            <a:xfrm>
              <a:off x="2556406" y="1883720"/>
              <a:ext cx="366847" cy="307503"/>
            </a:xfrm>
            <a:custGeom>
              <a:avLst/>
              <a:gdLst>
                <a:gd name="T0" fmla="*/ 2147483646 w 63"/>
                <a:gd name="T1" fmla="*/ 2147483646 h 53"/>
                <a:gd name="T2" fmla="*/ 2147483646 w 63"/>
                <a:gd name="T3" fmla="*/ 2147483646 h 53"/>
                <a:gd name="T4" fmla="*/ 2147483646 w 63"/>
                <a:gd name="T5" fmla="*/ 2147483646 h 53"/>
                <a:gd name="T6" fmla="*/ 0 w 63"/>
                <a:gd name="T7" fmla="*/ 2147483646 h 53"/>
                <a:gd name="T8" fmla="*/ 0 w 63"/>
                <a:gd name="T9" fmla="*/ 2147483646 h 53"/>
                <a:gd name="T10" fmla="*/ 2147483646 w 63"/>
                <a:gd name="T11" fmla="*/ 0 h 53"/>
                <a:gd name="T12" fmla="*/ 2147483646 w 63"/>
                <a:gd name="T13" fmla="*/ 0 h 53"/>
                <a:gd name="T14" fmla="*/ 2147483646 w 63"/>
                <a:gd name="T15" fmla="*/ 2147483646 h 53"/>
                <a:gd name="T16" fmla="*/ 2147483646 w 63"/>
                <a:gd name="T17" fmla="*/ 2147483646 h 53"/>
                <a:gd name="T18" fmla="*/ 2147483646 w 63"/>
                <a:gd name="T19" fmla="*/ 2147483646 h 53"/>
                <a:gd name="T20" fmla="*/ 2147483646 w 63"/>
                <a:gd name="T21" fmla="*/ 2147483646 h 53"/>
                <a:gd name="T22" fmla="*/ 2147483646 w 63"/>
                <a:gd name="T23" fmla="*/ 2147483646 h 53"/>
                <a:gd name="T24" fmla="*/ 2147483646 w 63"/>
                <a:gd name="T25" fmla="*/ 2147483646 h 53"/>
                <a:gd name="T26" fmla="*/ 2147483646 w 63"/>
                <a:gd name="T27" fmla="*/ 2147483646 h 53"/>
                <a:gd name="T28" fmla="*/ 2147483646 w 63"/>
                <a:gd name="T29" fmla="*/ 2147483646 h 53"/>
                <a:gd name="T30" fmla="*/ 2147483646 w 63"/>
                <a:gd name="T31" fmla="*/ 2147483646 h 53"/>
                <a:gd name="T32" fmla="*/ 2147483646 w 63"/>
                <a:gd name="T33" fmla="*/ 2147483646 h 53"/>
                <a:gd name="T34" fmla="*/ 2147483646 w 63"/>
                <a:gd name="T35" fmla="*/ 2147483646 h 53"/>
                <a:gd name="T36" fmla="*/ 2147483646 w 63"/>
                <a:gd name="T37" fmla="*/ 2147483646 h 53"/>
                <a:gd name="T38" fmla="*/ 2147483646 w 63"/>
                <a:gd name="T39" fmla="*/ 2147483646 h 53"/>
                <a:gd name="T40" fmla="*/ 2147483646 w 63"/>
                <a:gd name="T41" fmla="*/ 2147483646 h 53"/>
                <a:gd name="T42" fmla="*/ 2147483646 w 63"/>
                <a:gd name="T43" fmla="*/ 2147483646 h 53"/>
                <a:gd name="T44" fmla="*/ 2147483646 w 63"/>
                <a:gd name="T45" fmla="*/ 0 h 53"/>
                <a:gd name="T46" fmla="*/ 2147483646 w 63"/>
                <a:gd name="T47" fmla="*/ 0 h 53"/>
                <a:gd name="T48" fmla="*/ 2147483646 w 63"/>
                <a:gd name="T49" fmla="*/ 2147483646 h 53"/>
                <a:gd name="T50" fmla="*/ 2147483646 w 63"/>
                <a:gd name="T51" fmla="*/ 2147483646 h 53"/>
                <a:gd name="T52" fmla="*/ 2147483646 w 63"/>
                <a:gd name="T53" fmla="*/ 2147483646 h 53"/>
                <a:gd name="T54" fmla="*/ 2147483646 w 63"/>
                <a:gd name="T55" fmla="*/ 2147483646 h 53"/>
                <a:gd name="T56" fmla="*/ 2147483646 w 63"/>
                <a:gd name="T57" fmla="*/ 2147483646 h 53"/>
                <a:gd name="T58" fmla="*/ 2147483646 w 63"/>
                <a:gd name="T59" fmla="*/ 2147483646 h 53"/>
                <a:gd name="T60" fmla="*/ 2147483646 w 63"/>
                <a:gd name="T61" fmla="*/ 2147483646 h 53"/>
                <a:gd name="T62" fmla="*/ 2147483646 w 63"/>
                <a:gd name="T63" fmla="*/ 2147483646 h 53"/>
                <a:gd name="T64" fmla="*/ 2147483646 w 63"/>
                <a:gd name="T65" fmla="*/ 2147483646 h 53"/>
                <a:gd name="T66" fmla="*/ 2147483646 w 63"/>
                <a:gd name="T67" fmla="*/ 2147483646 h 5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3" h="53">
                  <a:moveTo>
                    <a:pt x="29" y="46"/>
                  </a:moveTo>
                  <a:cubicBezTo>
                    <a:pt x="29" y="50"/>
                    <a:pt x="26" y="53"/>
                    <a:pt x="22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3" y="53"/>
                    <a:pt x="0" y="50"/>
                    <a:pt x="0" y="46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4" y="1"/>
                    <a:pt x="24" y="2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8"/>
                    <a:pt x="23" y="9"/>
                    <a:pt x="22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4" y="9"/>
                    <a:pt x="9" y="14"/>
                    <a:pt x="9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2"/>
                    <a:pt x="11" y="24"/>
                    <a:pt x="13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6" y="24"/>
                    <a:pt x="29" y="27"/>
                    <a:pt x="29" y="31"/>
                  </a:cubicBezTo>
                  <a:lnTo>
                    <a:pt x="29" y="46"/>
                  </a:lnTo>
                  <a:close/>
                  <a:moveTo>
                    <a:pt x="63" y="46"/>
                  </a:moveTo>
                  <a:cubicBezTo>
                    <a:pt x="63" y="50"/>
                    <a:pt x="60" y="53"/>
                    <a:pt x="56" y="53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37" y="53"/>
                    <a:pt x="34" y="50"/>
                    <a:pt x="34" y="46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8"/>
                    <a:pt x="43" y="0"/>
                    <a:pt x="5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7" y="0"/>
                    <a:pt x="58" y="1"/>
                    <a:pt x="58" y="2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8"/>
                    <a:pt x="57" y="9"/>
                    <a:pt x="56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8" y="9"/>
                    <a:pt x="43" y="14"/>
                    <a:pt x="43" y="19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3" y="22"/>
                    <a:pt x="45" y="24"/>
                    <a:pt x="47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60" y="24"/>
                    <a:pt x="63" y="27"/>
                    <a:pt x="63" y="31"/>
                  </a:cubicBezTo>
                  <a:lnTo>
                    <a:pt x="63" y="4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31" name="Freeform 237"/>
            <p:cNvSpPr>
              <a:spLocks noEditPoints="1"/>
            </p:cNvSpPr>
            <p:nvPr/>
          </p:nvSpPr>
          <p:spPr bwMode="auto">
            <a:xfrm rot="10800000">
              <a:off x="9289677" y="3652664"/>
              <a:ext cx="398030" cy="333641"/>
            </a:xfrm>
            <a:custGeom>
              <a:avLst/>
              <a:gdLst>
                <a:gd name="T0" fmla="*/ 2147483646 w 63"/>
                <a:gd name="T1" fmla="*/ 2147483646 h 53"/>
                <a:gd name="T2" fmla="*/ 2147483646 w 63"/>
                <a:gd name="T3" fmla="*/ 2147483646 h 53"/>
                <a:gd name="T4" fmla="*/ 2147483646 w 63"/>
                <a:gd name="T5" fmla="*/ 2147483646 h 53"/>
                <a:gd name="T6" fmla="*/ 0 w 63"/>
                <a:gd name="T7" fmla="*/ 2147483646 h 53"/>
                <a:gd name="T8" fmla="*/ 0 w 63"/>
                <a:gd name="T9" fmla="*/ 2147483646 h 53"/>
                <a:gd name="T10" fmla="*/ 2147483646 w 63"/>
                <a:gd name="T11" fmla="*/ 0 h 53"/>
                <a:gd name="T12" fmla="*/ 2147483646 w 63"/>
                <a:gd name="T13" fmla="*/ 0 h 53"/>
                <a:gd name="T14" fmla="*/ 2147483646 w 63"/>
                <a:gd name="T15" fmla="*/ 2147483646 h 53"/>
                <a:gd name="T16" fmla="*/ 2147483646 w 63"/>
                <a:gd name="T17" fmla="*/ 2147483646 h 53"/>
                <a:gd name="T18" fmla="*/ 2147483646 w 63"/>
                <a:gd name="T19" fmla="*/ 2147483646 h 53"/>
                <a:gd name="T20" fmla="*/ 2147483646 w 63"/>
                <a:gd name="T21" fmla="*/ 2147483646 h 53"/>
                <a:gd name="T22" fmla="*/ 2147483646 w 63"/>
                <a:gd name="T23" fmla="*/ 2147483646 h 53"/>
                <a:gd name="T24" fmla="*/ 2147483646 w 63"/>
                <a:gd name="T25" fmla="*/ 2147483646 h 53"/>
                <a:gd name="T26" fmla="*/ 2147483646 w 63"/>
                <a:gd name="T27" fmla="*/ 2147483646 h 53"/>
                <a:gd name="T28" fmla="*/ 2147483646 w 63"/>
                <a:gd name="T29" fmla="*/ 2147483646 h 53"/>
                <a:gd name="T30" fmla="*/ 2147483646 w 63"/>
                <a:gd name="T31" fmla="*/ 2147483646 h 53"/>
                <a:gd name="T32" fmla="*/ 2147483646 w 63"/>
                <a:gd name="T33" fmla="*/ 2147483646 h 53"/>
                <a:gd name="T34" fmla="*/ 2147483646 w 63"/>
                <a:gd name="T35" fmla="*/ 2147483646 h 53"/>
                <a:gd name="T36" fmla="*/ 2147483646 w 63"/>
                <a:gd name="T37" fmla="*/ 2147483646 h 53"/>
                <a:gd name="T38" fmla="*/ 2147483646 w 63"/>
                <a:gd name="T39" fmla="*/ 2147483646 h 53"/>
                <a:gd name="T40" fmla="*/ 2147483646 w 63"/>
                <a:gd name="T41" fmla="*/ 2147483646 h 53"/>
                <a:gd name="T42" fmla="*/ 2147483646 w 63"/>
                <a:gd name="T43" fmla="*/ 2147483646 h 53"/>
                <a:gd name="T44" fmla="*/ 2147483646 w 63"/>
                <a:gd name="T45" fmla="*/ 0 h 53"/>
                <a:gd name="T46" fmla="*/ 2147483646 w 63"/>
                <a:gd name="T47" fmla="*/ 0 h 53"/>
                <a:gd name="T48" fmla="*/ 2147483646 w 63"/>
                <a:gd name="T49" fmla="*/ 2147483646 h 53"/>
                <a:gd name="T50" fmla="*/ 2147483646 w 63"/>
                <a:gd name="T51" fmla="*/ 2147483646 h 53"/>
                <a:gd name="T52" fmla="*/ 2147483646 w 63"/>
                <a:gd name="T53" fmla="*/ 2147483646 h 53"/>
                <a:gd name="T54" fmla="*/ 2147483646 w 63"/>
                <a:gd name="T55" fmla="*/ 2147483646 h 53"/>
                <a:gd name="T56" fmla="*/ 2147483646 w 63"/>
                <a:gd name="T57" fmla="*/ 2147483646 h 53"/>
                <a:gd name="T58" fmla="*/ 2147483646 w 63"/>
                <a:gd name="T59" fmla="*/ 2147483646 h 53"/>
                <a:gd name="T60" fmla="*/ 2147483646 w 63"/>
                <a:gd name="T61" fmla="*/ 2147483646 h 53"/>
                <a:gd name="T62" fmla="*/ 2147483646 w 63"/>
                <a:gd name="T63" fmla="*/ 2147483646 h 53"/>
                <a:gd name="T64" fmla="*/ 2147483646 w 63"/>
                <a:gd name="T65" fmla="*/ 2147483646 h 53"/>
                <a:gd name="T66" fmla="*/ 2147483646 w 63"/>
                <a:gd name="T67" fmla="*/ 2147483646 h 5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63" h="53">
                  <a:moveTo>
                    <a:pt x="29" y="46"/>
                  </a:moveTo>
                  <a:cubicBezTo>
                    <a:pt x="29" y="50"/>
                    <a:pt x="26" y="53"/>
                    <a:pt x="22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3" y="53"/>
                    <a:pt x="0" y="50"/>
                    <a:pt x="0" y="46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8"/>
                    <a:pt x="8" y="0"/>
                    <a:pt x="19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4" y="1"/>
                    <a:pt x="24" y="2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8"/>
                    <a:pt x="23" y="9"/>
                    <a:pt x="22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4" y="9"/>
                    <a:pt x="9" y="14"/>
                    <a:pt x="9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2"/>
                    <a:pt x="11" y="24"/>
                    <a:pt x="13" y="24"/>
                  </a:cubicBezTo>
                  <a:cubicBezTo>
                    <a:pt x="22" y="24"/>
                    <a:pt x="22" y="24"/>
                    <a:pt x="22" y="24"/>
                  </a:cubicBezTo>
                  <a:cubicBezTo>
                    <a:pt x="26" y="24"/>
                    <a:pt x="29" y="27"/>
                    <a:pt x="29" y="31"/>
                  </a:cubicBezTo>
                  <a:lnTo>
                    <a:pt x="29" y="46"/>
                  </a:lnTo>
                  <a:close/>
                  <a:moveTo>
                    <a:pt x="63" y="46"/>
                  </a:moveTo>
                  <a:cubicBezTo>
                    <a:pt x="63" y="50"/>
                    <a:pt x="60" y="53"/>
                    <a:pt x="56" y="53"/>
                  </a:cubicBezTo>
                  <a:cubicBezTo>
                    <a:pt x="41" y="53"/>
                    <a:pt x="41" y="53"/>
                    <a:pt x="41" y="53"/>
                  </a:cubicBezTo>
                  <a:cubicBezTo>
                    <a:pt x="37" y="53"/>
                    <a:pt x="34" y="50"/>
                    <a:pt x="34" y="46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8"/>
                    <a:pt x="43" y="0"/>
                    <a:pt x="53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7" y="0"/>
                    <a:pt x="58" y="1"/>
                    <a:pt x="58" y="2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8"/>
                    <a:pt x="57" y="9"/>
                    <a:pt x="56" y="9"/>
                  </a:cubicBezTo>
                  <a:cubicBezTo>
                    <a:pt x="53" y="9"/>
                    <a:pt x="53" y="9"/>
                    <a:pt x="53" y="9"/>
                  </a:cubicBezTo>
                  <a:cubicBezTo>
                    <a:pt x="48" y="9"/>
                    <a:pt x="43" y="14"/>
                    <a:pt x="43" y="19"/>
                  </a:cubicBezTo>
                  <a:cubicBezTo>
                    <a:pt x="43" y="20"/>
                    <a:pt x="43" y="20"/>
                    <a:pt x="43" y="20"/>
                  </a:cubicBezTo>
                  <a:cubicBezTo>
                    <a:pt x="43" y="22"/>
                    <a:pt x="45" y="24"/>
                    <a:pt x="47" y="24"/>
                  </a:cubicBezTo>
                  <a:cubicBezTo>
                    <a:pt x="56" y="24"/>
                    <a:pt x="56" y="24"/>
                    <a:pt x="56" y="24"/>
                  </a:cubicBezTo>
                  <a:cubicBezTo>
                    <a:pt x="60" y="24"/>
                    <a:pt x="63" y="27"/>
                    <a:pt x="63" y="31"/>
                  </a:cubicBezTo>
                  <a:lnTo>
                    <a:pt x="63" y="4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/>
            <a:lstStyle/>
            <a:p>
              <a:endParaRPr lang="th-TH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5D671FB-C72B-48F1-AB77-5C08F031F2D2}"/>
                </a:ext>
              </a:extLst>
            </p:cNvPr>
            <p:cNvSpPr txBox="1"/>
            <p:nvPr/>
          </p:nvSpPr>
          <p:spPr>
            <a:xfrm>
              <a:off x="2979033" y="1960265"/>
              <a:ext cx="6952907" cy="1894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 dirty="0">
                  <a:solidFill>
                    <a:srgbClr val="FFFDD0"/>
                  </a:solidFill>
                  <a:latin typeface="Helvetica" pitchFamily="2" charset="0"/>
                  <a:ea typeface="Inter Light" panose="020B0502030000000004" pitchFamily="34" charset="0"/>
                  <a:cs typeface="Poppins" panose="00000500000000000000" pitchFamily="2" charset="0"/>
                </a:rPr>
                <a:t>Blessed Organic specializes in producing and selling 100% organic Nilotic skincare products, with a primary focus on pure Shea butter sourcing from sustainable and ethical practices. 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8680557" y="-698288"/>
            <a:ext cx="4181772" cy="2874393"/>
            <a:chOff x="8680557" y="-698288"/>
            <a:chExt cx="4181772" cy="2874393"/>
          </a:xfrm>
        </p:grpSpPr>
        <p:sp>
          <p:nvSpPr>
            <p:cNvPr id="38" name="TextBox 37"/>
            <p:cNvSpPr txBox="1"/>
            <p:nvPr/>
          </p:nvSpPr>
          <p:spPr>
            <a:xfrm>
              <a:off x="8680557" y="249124"/>
              <a:ext cx="15600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1D6541"/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BLESSED</a:t>
              </a:r>
              <a:r>
                <a:rPr lang="en-US" sz="1200" dirty="0">
                  <a:solidFill>
                    <a:schemeClr val="bg1"/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200" baseline="0" dirty="0">
                  <a:solidFill>
                    <a:schemeClr val="bg1"/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200" baseline="0" dirty="0">
                  <a:solidFill>
                    <a:schemeClr val="bg1">
                      <a:lumMod val="50000"/>
                    </a:schemeClr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ORGANIC</a:t>
              </a:r>
              <a:endParaRPr lang="en-US" sz="1200" b="1" dirty="0">
                <a:solidFill>
                  <a:schemeClr val="bg1">
                    <a:lumMod val="50000"/>
                  </a:schemeClr>
                </a:solidFill>
                <a:latin typeface="Work Sans" pitchFamily="2" charset="0"/>
                <a:ea typeface="Roboto" panose="02000000000000000000" pitchFamily="2" charset="0"/>
                <a:cs typeface="Poppins" panose="00000500000000000000" pitchFamily="2" charset="0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9579814" y="-698288"/>
              <a:ext cx="3282515" cy="2874393"/>
              <a:chOff x="6279826" y="793628"/>
              <a:chExt cx="3282515" cy="2874393"/>
            </a:xfrm>
          </p:grpSpPr>
          <p:sp>
            <p:nvSpPr>
              <p:cNvPr id="40" name="Round Same Side Corner Rectangle 39"/>
              <p:cNvSpPr/>
              <p:nvPr/>
            </p:nvSpPr>
            <p:spPr>
              <a:xfrm rot="10800000">
                <a:off x="7213716" y="1481014"/>
                <a:ext cx="1414734" cy="149962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9826" y="793628"/>
                <a:ext cx="3282515" cy="287439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8935246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8F22852A-B6C2-634A-97E8-B9807E6ACED1}"/>
              </a:ext>
            </a:extLst>
          </p:cNvPr>
          <p:cNvGrpSpPr/>
          <p:nvPr/>
        </p:nvGrpSpPr>
        <p:grpSpPr>
          <a:xfrm>
            <a:off x="-2008595" y="1656632"/>
            <a:ext cx="11588966" cy="4347084"/>
            <a:chOff x="-1193367" y="1506792"/>
            <a:chExt cx="10650241" cy="4030864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0ABE0E7C-9B96-7546-B116-1938C45E78E5}"/>
                </a:ext>
              </a:extLst>
            </p:cNvPr>
            <p:cNvSpPr/>
            <p:nvPr/>
          </p:nvSpPr>
          <p:spPr>
            <a:xfrm>
              <a:off x="-1193367" y="1506792"/>
              <a:ext cx="10650241" cy="4030864"/>
            </a:xfrm>
            <a:prstGeom prst="roundRect">
              <a:avLst>
                <a:gd name="adj" fmla="val 50000"/>
              </a:avLst>
            </a:prstGeom>
            <a:solidFill>
              <a:schemeClr val="accent1">
                <a:alpha val="95000"/>
              </a:schemeClr>
            </a:solidFill>
            <a:ln>
              <a:noFill/>
            </a:ln>
            <a:effectLst>
              <a:outerShdw blurRad="381000" dist="1016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="1" dirty="0">
                <a:solidFill>
                  <a:schemeClr val="accent1"/>
                </a:solidFill>
                <a:latin typeface="Work Sans" pitchFamily="2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B36451C-B520-9F49-8114-862634C7C899}"/>
                </a:ext>
              </a:extLst>
            </p:cNvPr>
            <p:cNvSpPr txBox="1"/>
            <p:nvPr/>
          </p:nvSpPr>
          <p:spPr>
            <a:xfrm>
              <a:off x="1199592" y="2260280"/>
              <a:ext cx="6952703" cy="29873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en-US" sz="4000" dirty="0">
                  <a:solidFill>
                    <a:schemeClr val="bg1"/>
                  </a:solidFill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Increased saturation of </a:t>
              </a:r>
              <a:r>
                <a:rPr lang="en-US" sz="4000" dirty="0">
                  <a:solidFill>
                    <a:srgbClr val="FFFDD0"/>
                  </a:solidFill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low quality uncertified </a:t>
              </a:r>
              <a:r>
                <a:rPr lang="en-US" sz="4000" dirty="0">
                  <a:solidFill>
                    <a:srgbClr val="EFF4F1"/>
                  </a:solidFill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shea butter with</a:t>
              </a:r>
              <a:r>
                <a:rPr lang="en-US" sz="4000" dirty="0">
                  <a:solidFill>
                    <a:srgbClr val="FFFDD0"/>
                  </a:solidFill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 fillers &amp; additives  </a:t>
              </a:r>
              <a:r>
                <a:rPr lang="en-US" sz="4000" dirty="0">
                  <a:solidFill>
                    <a:schemeClr val="bg1"/>
                  </a:solidFill>
                  <a:latin typeface="Helvetica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without traceability  </a:t>
              </a:r>
              <a:endParaRPr lang="en-US" dirty="0">
                <a:solidFill>
                  <a:schemeClr val="bg1"/>
                </a:solidFill>
                <a:latin typeface="Helvetica" pitchFamily="2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50000"/>
                </a:lnSpc>
              </a:pPr>
              <a:endParaRPr lang="en-US" sz="3200" dirty="0">
                <a:solidFill>
                  <a:schemeClr val="bg1"/>
                </a:solidFill>
                <a:latin typeface="Helvetica" pitchFamily="2" charset="0"/>
                <a:ea typeface="Inter Light" panose="020B0502030000000004" pitchFamily="34" charset="0"/>
                <a:cs typeface="Poppins" panose="00000500000000000000" pitchFamily="2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17578" y="12274"/>
            <a:ext cx="11579140" cy="6858000"/>
            <a:chOff x="1" y="0"/>
            <a:chExt cx="11579140" cy="6858000"/>
          </a:xfrm>
        </p:grpSpPr>
        <p:sp>
          <p:nvSpPr>
            <p:cNvPr id="19" name="Freeform 18"/>
            <p:cNvSpPr/>
            <p:nvPr/>
          </p:nvSpPr>
          <p:spPr>
            <a:xfrm>
              <a:off x="1" y="0"/>
              <a:ext cx="2905123" cy="2895600"/>
            </a:xfrm>
            <a:custGeom>
              <a:avLst/>
              <a:gdLst>
                <a:gd name="connsiteX0" fmla="*/ 1457324 w 2905123"/>
                <a:gd name="connsiteY0" fmla="*/ 0 h 2895600"/>
                <a:gd name="connsiteX1" fmla="*/ 2905123 w 2905123"/>
                <a:gd name="connsiteY1" fmla="*/ 0 h 2895600"/>
                <a:gd name="connsiteX2" fmla="*/ 2905123 w 2905123"/>
                <a:gd name="connsiteY2" fmla="*/ 2 h 2895600"/>
                <a:gd name="connsiteX3" fmla="*/ 9525 w 2905123"/>
                <a:gd name="connsiteY3" fmla="*/ 2895600 h 2895600"/>
                <a:gd name="connsiteX4" fmla="*/ 0 w 2905123"/>
                <a:gd name="connsiteY4" fmla="*/ 2895359 h 2895600"/>
                <a:gd name="connsiteX5" fmla="*/ 0 w 2905123"/>
                <a:gd name="connsiteY5" fmla="*/ 1447320 h 2895600"/>
                <a:gd name="connsiteX6" fmla="*/ 9525 w 2905123"/>
                <a:gd name="connsiteY6" fmla="*/ 1447801 h 2895600"/>
                <a:gd name="connsiteX7" fmla="*/ 1457324 w 2905123"/>
                <a:gd name="connsiteY7" fmla="*/ 2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5123" h="2895600">
                  <a:moveTo>
                    <a:pt x="1457324" y="0"/>
                  </a:moveTo>
                  <a:lnTo>
                    <a:pt x="2905123" y="0"/>
                  </a:lnTo>
                  <a:lnTo>
                    <a:pt x="2905123" y="2"/>
                  </a:lnTo>
                  <a:cubicBezTo>
                    <a:pt x="2905123" y="1599197"/>
                    <a:pt x="1608720" y="2895600"/>
                    <a:pt x="9525" y="2895600"/>
                  </a:cubicBezTo>
                  <a:lnTo>
                    <a:pt x="0" y="2895359"/>
                  </a:lnTo>
                  <a:lnTo>
                    <a:pt x="0" y="1447320"/>
                  </a:lnTo>
                  <a:lnTo>
                    <a:pt x="9525" y="1447801"/>
                  </a:lnTo>
                  <a:cubicBezTo>
                    <a:pt x="809122" y="1447801"/>
                    <a:pt x="1457324" y="799599"/>
                    <a:pt x="1457324" y="2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7171166" y="4685684"/>
              <a:ext cx="4407975" cy="2172316"/>
            </a:xfrm>
            <a:custGeom>
              <a:avLst/>
              <a:gdLst>
                <a:gd name="connsiteX0" fmla="*/ 2203987 w 4407975"/>
                <a:gd name="connsiteY0" fmla="*/ 0 h 2172316"/>
                <a:gd name="connsiteX1" fmla="*/ 4398271 w 4407975"/>
                <a:gd name="connsiteY1" fmla="*/ 1980155 h 2172316"/>
                <a:gd name="connsiteX2" fmla="*/ 4407975 w 4407975"/>
                <a:gd name="connsiteY2" fmla="*/ 2172316 h 2172316"/>
                <a:gd name="connsiteX3" fmla="*/ 3305139 w 4407975"/>
                <a:gd name="connsiteY3" fmla="*/ 2172316 h 2172316"/>
                <a:gd name="connsiteX4" fmla="*/ 3301129 w 4407975"/>
                <a:gd name="connsiteY4" fmla="*/ 2092914 h 2172316"/>
                <a:gd name="connsiteX5" fmla="*/ 2203987 w 4407975"/>
                <a:gd name="connsiteY5" fmla="*/ 1102836 h 2172316"/>
                <a:gd name="connsiteX6" fmla="*/ 1106845 w 4407975"/>
                <a:gd name="connsiteY6" fmla="*/ 2092914 h 2172316"/>
                <a:gd name="connsiteX7" fmla="*/ 1102836 w 4407975"/>
                <a:gd name="connsiteY7" fmla="*/ 2172316 h 2172316"/>
                <a:gd name="connsiteX8" fmla="*/ 0 w 4407975"/>
                <a:gd name="connsiteY8" fmla="*/ 2172316 h 2172316"/>
                <a:gd name="connsiteX9" fmla="*/ 9703 w 4407975"/>
                <a:gd name="connsiteY9" fmla="*/ 1980155 h 2172316"/>
                <a:gd name="connsiteX10" fmla="*/ 2203987 w 4407975"/>
                <a:gd name="connsiteY10" fmla="*/ 0 h 2172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07975" h="2172316">
                  <a:moveTo>
                    <a:pt x="2203987" y="0"/>
                  </a:moveTo>
                  <a:cubicBezTo>
                    <a:pt x="3346011" y="0"/>
                    <a:pt x="4285319" y="867932"/>
                    <a:pt x="4398271" y="1980155"/>
                  </a:cubicBezTo>
                  <a:lnTo>
                    <a:pt x="4407975" y="2172316"/>
                  </a:lnTo>
                  <a:lnTo>
                    <a:pt x="3305139" y="2172316"/>
                  </a:lnTo>
                  <a:lnTo>
                    <a:pt x="3301129" y="2092914"/>
                  </a:lnTo>
                  <a:cubicBezTo>
                    <a:pt x="3244653" y="1536801"/>
                    <a:pt x="2774999" y="1102836"/>
                    <a:pt x="2203987" y="1102836"/>
                  </a:cubicBezTo>
                  <a:cubicBezTo>
                    <a:pt x="1632974" y="1102836"/>
                    <a:pt x="1163321" y="1536801"/>
                    <a:pt x="1106845" y="2092914"/>
                  </a:cubicBezTo>
                  <a:lnTo>
                    <a:pt x="1102836" y="2172316"/>
                  </a:lnTo>
                  <a:lnTo>
                    <a:pt x="0" y="2172316"/>
                  </a:lnTo>
                  <a:lnTo>
                    <a:pt x="9703" y="1980155"/>
                  </a:lnTo>
                  <a:cubicBezTo>
                    <a:pt x="122655" y="867932"/>
                    <a:pt x="1061963" y="0"/>
                    <a:pt x="2203987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Freeform 12"/>
          <p:cNvSpPr/>
          <p:nvPr/>
        </p:nvSpPr>
        <p:spPr>
          <a:xfrm>
            <a:off x="0" y="5010150"/>
            <a:ext cx="514350" cy="1028700"/>
          </a:xfrm>
          <a:custGeom>
            <a:avLst/>
            <a:gdLst>
              <a:gd name="connsiteX0" fmla="*/ 0 w 628650"/>
              <a:gd name="connsiteY0" fmla="*/ 0 h 1257300"/>
              <a:gd name="connsiteX1" fmla="*/ 628650 w 628650"/>
              <a:gd name="connsiteY1" fmla="*/ 628650 h 1257300"/>
              <a:gd name="connsiteX2" fmla="*/ 0 w 628650"/>
              <a:gd name="connsiteY2" fmla="*/ 1257300 h 1257300"/>
              <a:gd name="connsiteX3" fmla="*/ 0 w 628650"/>
              <a:gd name="connsiteY3" fmla="*/ 942975 h 1257300"/>
              <a:gd name="connsiteX4" fmla="*/ 314325 w 628650"/>
              <a:gd name="connsiteY4" fmla="*/ 628650 h 1257300"/>
              <a:gd name="connsiteX5" fmla="*/ 0 w 628650"/>
              <a:gd name="connsiteY5" fmla="*/ 314325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8650" h="1257300">
                <a:moveTo>
                  <a:pt x="0" y="0"/>
                </a:moveTo>
                <a:cubicBezTo>
                  <a:pt x="347194" y="0"/>
                  <a:pt x="628650" y="281456"/>
                  <a:pt x="628650" y="628650"/>
                </a:cubicBezTo>
                <a:cubicBezTo>
                  <a:pt x="628650" y="975844"/>
                  <a:pt x="347194" y="1257300"/>
                  <a:pt x="0" y="1257300"/>
                </a:cubicBezTo>
                <a:lnTo>
                  <a:pt x="0" y="942975"/>
                </a:lnTo>
                <a:cubicBezTo>
                  <a:pt x="173597" y="942975"/>
                  <a:pt x="314325" y="802247"/>
                  <a:pt x="314325" y="628650"/>
                </a:cubicBezTo>
                <a:cubicBezTo>
                  <a:pt x="314325" y="455053"/>
                  <a:pt x="173597" y="314325"/>
                  <a:pt x="0" y="3143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37232" y="716450"/>
            <a:ext cx="51382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DM Sans" pitchFamily="2" charset="77"/>
                <a:ea typeface="Roboto" panose="02000000000000000000" pitchFamily="2" charset="0"/>
                <a:cs typeface="Poppins" panose="00000500000000000000" pitchFamily="2" charset="0"/>
              </a:rPr>
              <a:t>Problem Statement   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220325" y="488019"/>
            <a:ext cx="469301" cy="469301"/>
            <a:chOff x="6991350" y="3886200"/>
            <a:chExt cx="1790700" cy="1790700"/>
          </a:xfrm>
        </p:grpSpPr>
        <p:sp>
          <p:nvSpPr>
            <p:cNvPr id="27" name="Donut 26"/>
            <p:cNvSpPr/>
            <p:nvPr/>
          </p:nvSpPr>
          <p:spPr>
            <a:xfrm>
              <a:off x="6991350" y="3886200"/>
              <a:ext cx="1790700" cy="1790700"/>
            </a:xfrm>
            <a:prstGeom prst="donut">
              <a:avLst>
                <a:gd name="adj" fmla="val 58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Donut 27"/>
            <p:cNvSpPr/>
            <p:nvPr/>
          </p:nvSpPr>
          <p:spPr>
            <a:xfrm>
              <a:off x="7327900" y="4222750"/>
              <a:ext cx="1117600" cy="1117600"/>
            </a:xfrm>
            <a:prstGeom prst="donut">
              <a:avLst>
                <a:gd name="adj" fmla="val 961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1095099" y="1779468"/>
            <a:ext cx="469301" cy="469301"/>
            <a:chOff x="6991350" y="3886200"/>
            <a:chExt cx="1790700" cy="1790700"/>
          </a:xfrm>
        </p:grpSpPr>
        <p:sp>
          <p:nvSpPr>
            <p:cNvPr id="30" name="Donut 29"/>
            <p:cNvSpPr/>
            <p:nvPr/>
          </p:nvSpPr>
          <p:spPr>
            <a:xfrm>
              <a:off x="6991350" y="3886200"/>
              <a:ext cx="1790700" cy="1790700"/>
            </a:xfrm>
            <a:prstGeom prst="donut">
              <a:avLst>
                <a:gd name="adj" fmla="val 58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Donut 30"/>
            <p:cNvSpPr/>
            <p:nvPr/>
          </p:nvSpPr>
          <p:spPr>
            <a:xfrm>
              <a:off x="7327900" y="4222750"/>
              <a:ext cx="1117600" cy="1117600"/>
            </a:xfrm>
            <a:prstGeom prst="donut">
              <a:avLst>
                <a:gd name="adj" fmla="val 961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8680557" y="-698288"/>
            <a:ext cx="4181772" cy="2874393"/>
            <a:chOff x="8680557" y="-698288"/>
            <a:chExt cx="4181772" cy="2874393"/>
          </a:xfrm>
        </p:grpSpPr>
        <p:sp>
          <p:nvSpPr>
            <p:cNvPr id="58" name="TextBox 57"/>
            <p:cNvSpPr txBox="1"/>
            <p:nvPr/>
          </p:nvSpPr>
          <p:spPr>
            <a:xfrm>
              <a:off x="8680557" y="249124"/>
              <a:ext cx="15600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135F39"/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BLESSED</a:t>
              </a:r>
              <a:r>
                <a:rPr lang="en-US" sz="1200" dirty="0">
                  <a:solidFill>
                    <a:schemeClr val="bg1"/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200" baseline="0" dirty="0">
                  <a:solidFill>
                    <a:schemeClr val="bg1"/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200" baseline="0" dirty="0">
                  <a:solidFill>
                    <a:schemeClr val="bg1">
                      <a:lumMod val="50000"/>
                    </a:schemeClr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ORGANIC</a:t>
              </a:r>
              <a:endParaRPr lang="en-US" sz="1200" b="1" dirty="0">
                <a:solidFill>
                  <a:schemeClr val="bg1">
                    <a:lumMod val="50000"/>
                  </a:schemeClr>
                </a:solidFill>
                <a:latin typeface="Work Sans" pitchFamily="2" charset="0"/>
                <a:ea typeface="Roboto" panose="02000000000000000000" pitchFamily="2" charset="0"/>
                <a:cs typeface="Poppins" panose="00000500000000000000" pitchFamily="2" charset="0"/>
              </a:endParaRPr>
            </a:p>
          </p:txBody>
        </p:sp>
        <p:grpSp>
          <p:nvGrpSpPr>
            <p:cNvPr id="59" name="Group 58"/>
            <p:cNvGrpSpPr/>
            <p:nvPr/>
          </p:nvGrpSpPr>
          <p:grpSpPr>
            <a:xfrm>
              <a:off x="9579814" y="-698288"/>
              <a:ext cx="3282515" cy="2874393"/>
              <a:chOff x="6279826" y="793628"/>
              <a:chExt cx="3282515" cy="2874393"/>
            </a:xfrm>
          </p:grpSpPr>
          <p:sp>
            <p:nvSpPr>
              <p:cNvPr id="60" name="Round Same Side Corner Rectangle 59"/>
              <p:cNvSpPr/>
              <p:nvPr/>
            </p:nvSpPr>
            <p:spPr>
              <a:xfrm rot="10800000">
                <a:off x="7213716" y="1481014"/>
                <a:ext cx="1414734" cy="149962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9826" y="793628"/>
                <a:ext cx="3282515" cy="2874393"/>
              </a:xfrm>
              <a:prstGeom prst="rect">
                <a:avLst/>
              </a:prstGeom>
            </p:spPr>
          </p:pic>
        </p:grpSp>
      </p:grpSp>
      <p:pic>
        <p:nvPicPr>
          <p:cNvPr id="23" name="Picture Placeholder 7">
            <a:extLst>
              <a:ext uri="{FF2B5EF4-FFF2-40B4-BE49-F238E27FC236}">
                <a16:creationId xmlns:a16="http://schemas.microsoft.com/office/drawing/2014/main" id="{DF946588-4F72-3B4D-B6E2-49179C088A8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1305" y="3328708"/>
            <a:ext cx="4548738" cy="3411553"/>
          </a:xfrm>
          <a:ln>
            <a:solidFill>
              <a:srgbClr val="FEC803"/>
            </a:solidFill>
          </a:ln>
        </p:spPr>
      </p:pic>
    </p:spTree>
    <p:extLst>
      <p:ext uri="{BB962C8B-B14F-4D97-AF65-F5344CB8AC3E}">
        <p14:creationId xmlns:p14="http://schemas.microsoft.com/office/powerpoint/2010/main" val="1970607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oup 54"/>
          <p:cNvGrpSpPr/>
          <p:nvPr/>
        </p:nvGrpSpPr>
        <p:grpSpPr>
          <a:xfrm>
            <a:off x="6009247" y="5076184"/>
            <a:ext cx="430271" cy="430271"/>
            <a:chOff x="6991350" y="3886200"/>
            <a:chExt cx="1790700" cy="1790700"/>
          </a:xfrm>
          <a:solidFill>
            <a:srgbClr val="FEC803"/>
          </a:solidFill>
        </p:grpSpPr>
        <p:sp>
          <p:nvSpPr>
            <p:cNvPr id="56" name="Donut 55"/>
            <p:cNvSpPr/>
            <p:nvPr/>
          </p:nvSpPr>
          <p:spPr>
            <a:xfrm>
              <a:off x="6991350" y="3886200"/>
              <a:ext cx="1790700" cy="1790700"/>
            </a:xfrm>
            <a:prstGeom prst="donut">
              <a:avLst>
                <a:gd name="adj" fmla="val 58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57" name="Donut 56"/>
            <p:cNvSpPr/>
            <p:nvPr/>
          </p:nvSpPr>
          <p:spPr>
            <a:xfrm>
              <a:off x="7327900" y="4222750"/>
              <a:ext cx="1117600" cy="1117600"/>
            </a:xfrm>
            <a:prstGeom prst="donut">
              <a:avLst>
                <a:gd name="adj" fmla="val 961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3" name="Freeform 12"/>
          <p:cNvSpPr/>
          <p:nvPr/>
        </p:nvSpPr>
        <p:spPr>
          <a:xfrm>
            <a:off x="0" y="5010150"/>
            <a:ext cx="514350" cy="1028700"/>
          </a:xfrm>
          <a:custGeom>
            <a:avLst/>
            <a:gdLst>
              <a:gd name="connsiteX0" fmla="*/ 0 w 628650"/>
              <a:gd name="connsiteY0" fmla="*/ 0 h 1257300"/>
              <a:gd name="connsiteX1" fmla="*/ 628650 w 628650"/>
              <a:gd name="connsiteY1" fmla="*/ 628650 h 1257300"/>
              <a:gd name="connsiteX2" fmla="*/ 0 w 628650"/>
              <a:gd name="connsiteY2" fmla="*/ 1257300 h 1257300"/>
              <a:gd name="connsiteX3" fmla="*/ 0 w 628650"/>
              <a:gd name="connsiteY3" fmla="*/ 942975 h 1257300"/>
              <a:gd name="connsiteX4" fmla="*/ 314325 w 628650"/>
              <a:gd name="connsiteY4" fmla="*/ 628650 h 1257300"/>
              <a:gd name="connsiteX5" fmla="*/ 0 w 628650"/>
              <a:gd name="connsiteY5" fmla="*/ 314325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8650" h="1257300">
                <a:moveTo>
                  <a:pt x="0" y="0"/>
                </a:moveTo>
                <a:cubicBezTo>
                  <a:pt x="347194" y="0"/>
                  <a:pt x="628650" y="281456"/>
                  <a:pt x="628650" y="628650"/>
                </a:cubicBezTo>
                <a:cubicBezTo>
                  <a:pt x="628650" y="975844"/>
                  <a:pt x="347194" y="1257300"/>
                  <a:pt x="0" y="1257300"/>
                </a:cubicBezTo>
                <a:lnTo>
                  <a:pt x="0" y="942975"/>
                </a:lnTo>
                <a:cubicBezTo>
                  <a:pt x="173597" y="942975"/>
                  <a:pt x="314325" y="802247"/>
                  <a:pt x="314325" y="628650"/>
                </a:cubicBezTo>
                <a:cubicBezTo>
                  <a:pt x="314325" y="455053"/>
                  <a:pt x="173597" y="314325"/>
                  <a:pt x="0" y="3143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732394" y="726589"/>
            <a:ext cx="29845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1"/>
                </a:solidFill>
                <a:latin typeface="DM Sans" pitchFamily="2" charset="77"/>
                <a:ea typeface="Roboto" panose="02000000000000000000" pitchFamily="2" charset="0"/>
                <a:cs typeface="Poppins" panose="00000500000000000000" pitchFamily="2" charset="0"/>
              </a:rPr>
              <a:t>Solutions</a:t>
            </a:r>
            <a:r>
              <a:rPr lang="en-US" sz="4000" b="1" dirty="0">
                <a:solidFill>
                  <a:schemeClr val="accent1"/>
                </a:solidFill>
                <a:latin typeface="Aptos"/>
                <a:ea typeface="Roboto" panose="02000000000000000000" pitchFamily="2" charset="0"/>
                <a:cs typeface="Poppins" panose="00000500000000000000" pitchFamily="2" charset="0"/>
              </a:rPr>
              <a:t>                                               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11694452" y="1434181"/>
            <a:ext cx="430271" cy="430271"/>
            <a:chOff x="6991350" y="3886200"/>
            <a:chExt cx="1790700" cy="1790700"/>
          </a:xfrm>
        </p:grpSpPr>
        <p:sp>
          <p:nvSpPr>
            <p:cNvPr id="61" name="Donut 60"/>
            <p:cNvSpPr/>
            <p:nvPr/>
          </p:nvSpPr>
          <p:spPr>
            <a:xfrm>
              <a:off x="6991350" y="3886200"/>
              <a:ext cx="1790700" cy="1790700"/>
            </a:xfrm>
            <a:prstGeom prst="donut">
              <a:avLst>
                <a:gd name="adj" fmla="val 58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2" name="Donut 61"/>
            <p:cNvSpPr/>
            <p:nvPr/>
          </p:nvSpPr>
          <p:spPr>
            <a:xfrm>
              <a:off x="7327900" y="4222750"/>
              <a:ext cx="1117600" cy="1117600"/>
            </a:xfrm>
            <a:prstGeom prst="donut">
              <a:avLst>
                <a:gd name="adj" fmla="val 961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85877" y="1649316"/>
            <a:ext cx="3191809" cy="2996825"/>
            <a:chOff x="941097" y="3207420"/>
            <a:chExt cx="3191809" cy="2859305"/>
          </a:xfrm>
        </p:grpSpPr>
        <p:sp>
          <p:nvSpPr>
            <p:cNvPr id="47" name="Round Diagonal Corner Rectangle 46"/>
            <p:cNvSpPr/>
            <p:nvPr/>
          </p:nvSpPr>
          <p:spPr>
            <a:xfrm flipH="1">
              <a:off x="941097" y="3207420"/>
              <a:ext cx="3191809" cy="2859305"/>
            </a:xfrm>
            <a:prstGeom prst="round2DiagRect">
              <a:avLst/>
            </a:prstGeom>
            <a:solidFill>
              <a:schemeClr val="accent1">
                <a:alpha val="93000"/>
              </a:schemeClr>
            </a:solidFill>
            <a:ln>
              <a:noFill/>
            </a:ln>
            <a:effectLst>
              <a:outerShdw blurRad="381000" dist="1016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5D671FB-C72B-48F1-AB77-5C08F031F2D2}"/>
                </a:ext>
              </a:extLst>
            </p:cNvPr>
            <p:cNvSpPr txBox="1"/>
            <p:nvPr/>
          </p:nvSpPr>
          <p:spPr>
            <a:xfrm>
              <a:off x="1196022" y="3815503"/>
              <a:ext cx="2681965" cy="1850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400" dirty="0">
                  <a:solidFill>
                    <a:srgbClr val="FFFDD0"/>
                  </a:solidFill>
                  <a:latin typeface="Helvetica" pitchFamily="2" charset="0"/>
                </a:rPr>
                <a:t>To produce an authentic Pure Natural Organic </a:t>
              </a:r>
              <a:r>
                <a:rPr lang="en-US" sz="2400" dirty="0" err="1">
                  <a:solidFill>
                    <a:srgbClr val="FFFDD0"/>
                  </a:solidFill>
                  <a:latin typeface="Helvetica" pitchFamily="2" charset="0"/>
                </a:rPr>
                <a:t>Nilotica</a:t>
              </a:r>
              <a:r>
                <a:rPr lang="en-US" sz="2400" dirty="0">
                  <a:solidFill>
                    <a:srgbClr val="FFFDD0"/>
                  </a:solidFill>
                  <a:latin typeface="Helvetica" pitchFamily="2" charset="0"/>
                </a:rPr>
                <a:t> shea butter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36CFBC9-64FD-4A57-9408-5C026DCAFADA}"/>
                </a:ext>
              </a:extLst>
            </p:cNvPr>
            <p:cNvSpPr txBox="1"/>
            <p:nvPr/>
          </p:nvSpPr>
          <p:spPr>
            <a:xfrm>
              <a:off x="1168495" y="3280806"/>
              <a:ext cx="646372" cy="461665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FDD0"/>
                  </a:solidFill>
                  <a:latin typeface="Aptos"/>
                  <a:cs typeface="Poppins" panose="00000500000000000000" pitchFamily="2" charset="0"/>
                </a:rPr>
                <a:t>01.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275177" y="1680343"/>
            <a:ext cx="3191809" cy="2180260"/>
            <a:chOff x="4272527" y="3207420"/>
            <a:chExt cx="3191809" cy="2180260"/>
          </a:xfrm>
        </p:grpSpPr>
        <p:sp>
          <p:nvSpPr>
            <p:cNvPr id="48" name="Round Diagonal Corner Rectangle 47"/>
            <p:cNvSpPr/>
            <p:nvPr/>
          </p:nvSpPr>
          <p:spPr>
            <a:xfrm flipH="1">
              <a:off x="4272527" y="3207420"/>
              <a:ext cx="3191809" cy="2180260"/>
            </a:xfrm>
            <a:prstGeom prst="round2DiagRect">
              <a:avLst/>
            </a:prstGeom>
            <a:solidFill>
              <a:srgbClr val="FFFDD0">
                <a:alpha val="93000"/>
              </a:srgbClr>
            </a:solidFill>
            <a:ln>
              <a:noFill/>
            </a:ln>
            <a:effectLst>
              <a:outerShdw blurRad="381000" dist="1016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5D671FB-C72B-48F1-AB77-5C08F031F2D2}"/>
                </a:ext>
              </a:extLst>
            </p:cNvPr>
            <p:cNvSpPr txBox="1"/>
            <p:nvPr/>
          </p:nvSpPr>
          <p:spPr>
            <a:xfrm>
              <a:off x="4513112" y="3804474"/>
              <a:ext cx="2726615" cy="592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400" dirty="0">
                  <a:solidFill>
                    <a:srgbClr val="135F39"/>
                  </a:solidFill>
                  <a:latin typeface="Helvetica" pitchFamily="2" charset="0"/>
                </a:rPr>
                <a:t>Consistent quality</a:t>
              </a:r>
              <a:endParaRPr lang="en-US" sz="2400" dirty="0">
                <a:solidFill>
                  <a:srgbClr val="135F39"/>
                </a:solidFill>
                <a:latin typeface="Helvetica" pitchFamily="2" charset="0"/>
                <a:ea typeface="Inter Light" panose="020B0502030000000004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36CFBC9-64FD-4A57-9408-5C026DCAFADA}"/>
                </a:ext>
              </a:extLst>
            </p:cNvPr>
            <p:cNvSpPr txBox="1"/>
            <p:nvPr/>
          </p:nvSpPr>
          <p:spPr>
            <a:xfrm>
              <a:off x="4513113" y="3280806"/>
              <a:ext cx="612668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accent1"/>
                  </a:solidFill>
                  <a:latin typeface="Aptos"/>
                  <a:cs typeface="Poppins" panose="00000500000000000000" pitchFamily="2" charset="0"/>
                </a:rPr>
                <a:t>02.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312790" y="4066921"/>
            <a:ext cx="3191809" cy="2180260"/>
            <a:chOff x="7603953" y="3202367"/>
            <a:chExt cx="3191809" cy="2180260"/>
          </a:xfrm>
        </p:grpSpPr>
        <p:sp>
          <p:nvSpPr>
            <p:cNvPr id="49" name="Round Diagonal Corner Rectangle 48"/>
            <p:cNvSpPr/>
            <p:nvPr/>
          </p:nvSpPr>
          <p:spPr>
            <a:xfrm flipH="1">
              <a:off x="7603953" y="3202367"/>
              <a:ext cx="3191809" cy="2180260"/>
            </a:xfrm>
            <a:prstGeom prst="round2DiagRect">
              <a:avLst/>
            </a:prstGeom>
            <a:solidFill>
              <a:schemeClr val="accent1">
                <a:alpha val="93000"/>
              </a:schemeClr>
            </a:solidFill>
            <a:ln>
              <a:noFill/>
            </a:ln>
            <a:effectLst>
              <a:outerShdw blurRad="381000" dist="101600" dir="2700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75D671FB-C72B-48F1-AB77-5C08F031F2D2}"/>
                </a:ext>
              </a:extLst>
            </p:cNvPr>
            <p:cNvSpPr txBox="1"/>
            <p:nvPr/>
          </p:nvSpPr>
          <p:spPr>
            <a:xfrm>
              <a:off x="7847289" y="3861610"/>
              <a:ext cx="279470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/>
              <a:r>
                <a:rPr lang="en-US" sz="2400" dirty="0">
                  <a:solidFill>
                    <a:srgbClr val="FFFDD0"/>
                  </a:solidFill>
                  <a:latin typeface="Helvetica" pitchFamily="2" charset="0"/>
                </a:rPr>
                <a:t>Supporting ethical practices  &amp; traceability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136CFBC9-64FD-4A57-9408-5C026DCAFADA}"/>
                </a:ext>
              </a:extLst>
            </p:cNvPr>
            <p:cNvSpPr txBox="1"/>
            <p:nvPr/>
          </p:nvSpPr>
          <p:spPr>
            <a:xfrm>
              <a:off x="7847289" y="3301156"/>
              <a:ext cx="612669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FFFDD0"/>
                  </a:solidFill>
                  <a:latin typeface="Aptos"/>
                  <a:cs typeface="Poppins" panose="00000500000000000000" pitchFamily="2" charset="0"/>
                </a:rPr>
                <a:t>03.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8680557" y="-698288"/>
            <a:ext cx="4181772" cy="2874393"/>
            <a:chOff x="8680557" y="-698288"/>
            <a:chExt cx="4181772" cy="2874393"/>
          </a:xfrm>
        </p:grpSpPr>
        <p:sp>
          <p:nvSpPr>
            <p:cNvPr id="63" name="TextBox 62"/>
            <p:cNvSpPr txBox="1"/>
            <p:nvPr/>
          </p:nvSpPr>
          <p:spPr>
            <a:xfrm>
              <a:off x="8680557" y="249124"/>
              <a:ext cx="1560042" cy="276999"/>
            </a:xfrm>
            <a:prstGeom prst="rect">
              <a:avLst/>
            </a:prstGeom>
            <a:noFill/>
            <a:ln>
              <a:solidFill>
                <a:srgbClr val="FEC803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135F39"/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BLESSED</a:t>
              </a:r>
              <a:r>
                <a:rPr lang="en-US" sz="1200" dirty="0">
                  <a:solidFill>
                    <a:schemeClr val="bg1"/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200" baseline="0" dirty="0">
                  <a:solidFill>
                    <a:schemeClr val="bg1"/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200" baseline="0" dirty="0">
                  <a:solidFill>
                    <a:schemeClr val="bg1">
                      <a:lumMod val="50000"/>
                    </a:schemeClr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ORGANIC</a:t>
              </a:r>
              <a:endParaRPr lang="en-US" sz="1200" b="1" dirty="0">
                <a:solidFill>
                  <a:schemeClr val="bg1">
                    <a:lumMod val="50000"/>
                  </a:schemeClr>
                </a:solidFill>
                <a:latin typeface="Work Sans" pitchFamily="2" charset="0"/>
                <a:ea typeface="Roboto" panose="02000000000000000000" pitchFamily="2" charset="0"/>
                <a:cs typeface="Poppins" panose="00000500000000000000" pitchFamily="2" charset="0"/>
              </a:endParaRP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9579814" y="-698288"/>
              <a:ext cx="3282515" cy="2874393"/>
              <a:chOff x="6279826" y="793628"/>
              <a:chExt cx="3282515" cy="2874393"/>
            </a:xfrm>
          </p:grpSpPr>
          <p:sp>
            <p:nvSpPr>
              <p:cNvPr id="68" name="Round Same Side Corner Rectangle 67"/>
              <p:cNvSpPr/>
              <p:nvPr/>
            </p:nvSpPr>
            <p:spPr>
              <a:xfrm rot="10800000">
                <a:off x="7213716" y="1481014"/>
                <a:ext cx="1414734" cy="149962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9" name="Picture 6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9826" y="793628"/>
                <a:ext cx="3282515" cy="2874393"/>
              </a:xfrm>
              <a:prstGeom prst="rect">
                <a:avLst/>
              </a:prstGeom>
            </p:spPr>
          </p:pic>
        </p:grpSp>
      </p:grpSp>
      <p:sp>
        <p:nvSpPr>
          <p:cNvPr id="34" name="Teardrop 33">
            <a:extLst>
              <a:ext uri="{FF2B5EF4-FFF2-40B4-BE49-F238E27FC236}">
                <a16:creationId xmlns:a16="http://schemas.microsoft.com/office/drawing/2014/main" id="{AD7E2510-E87B-8641-8EFD-A31AB9730461}"/>
              </a:ext>
            </a:extLst>
          </p:cNvPr>
          <p:cNvSpPr/>
          <p:nvPr/>
        </p:nvSpPr>
        <p:spPr>
          <a:xfrm rot="16200000" flipH="1" flipV="1">
            <a:off x="7620643" y="2286644"/>
            <a:ext cx="4571355" cy="4571355"/>
          </a:xfrm>
          <a:prstGeom prst="teardrop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Placeholder 7">
            <a:extLst>
              <a:ext uri="{FF2B5EF4-FFF2-40B4-BE49-F238E27FC236}">
                <a16:creationId xmlns:a16="http://schemas.microsoft.com/office/drawing/2014/main" id="{0E6CE386-A738-064E-B47C-990FF863EEE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99694" y="2953736"/>
            <a:ext cx="4203829" cy="3293445"/>
          </a:xfrm>
          <a:ln>
            <a:solidFill>
              <a:srgbClr val="FEC803"/>
            </a:solidFill>
          </a:ln>
        </p:spPr>
      </p:pic>
    </p:spTree>
    <p:extLst>
      <p:ext uri="{BB962C8B-B14F-4D97-AF65-F5344CB8AC3E}">
        <p14:creationId xmlns:p14="http://schemas.microsoft.com/office/powerpoint/2010/main" val="4270527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" y="0"/>
            <a:ext cx="11579140" cy="6858000"/>
            <a:chOff x="1" y="0"/>
            <a:chExt cx="11579140" cy="6858000"/>
          </a:xfrm>
        </p:grpSpPr>
        <p:sp>
          <p:nvSpPr>
            <p:cNvPr id="19" name="Freeform 18"/>
            <p:cNvSpPr/>
            <p:nvPr/>
          </p:nvSpPr>
          <p:spPr>
            <a:xfrm>
              <a:off x="1" y="0"/>
              <a:ext cx="2905123" cy="2895600"/>
            </a:xfrm>
            <a:custGeom>
              <a:avLst/>
              <a:gdLst>
                <a:gd name="connsiteX0" fmla="*/ 1457324 w 2905123"/>
                <a:gd name="connsiteY0" fmla="*/ 0 h 2895600"/>
                <a:gd name="connsiteX1" fmla="*/ 2905123 w 2905123"/>
                <a:gd name="connsiteY1" fmla="*/ 0 h 2895600"/>
                <a:gd name="connsiteX2" fmla="*/ 2905123 w 2905123"/>
                <a:gd name="connsiteY2" fmla="*/ 2 h 2895600"/>
                <a:gd name="connsiteX3" fmla="*/ 9525 w 2905123"/>
                <a:gd name="connsiteY3" fmla="*/ 2895600 h 2895600"/>
                <a:gd name="connsiteX4" fmla="*/ 0 w 2905123"/>
                <a:gd name="connsiteY4" fmla="*/ 2895359 h 2895600"/>
                <a:gd name="connsiteX5" fmla="*/ 0 w 2905123"/>
                <a:gd name="connsiteY5" fmla="*/ 1447320 h 2895600"/>
                <a:gd name="connsiteX6" fmla="*/ 9525 w 2905123"/>
                <a:gd name="connsiteY6" fmla="*/ 1447801 h 2895600"/>
                <a:gd name="connsiteX7" fmla="*/ 1457324 w 2905123"/>
                <a:gd name="connsiteY7" fmla="*/ 2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5123" h="2895600">
                  <a:moveTo>
                    <a:pt x="1457324" y="0"/>
                  </a:moveTo>
                  <a:lnTo>
                    <a:pt x="2905123" y="0"/>
                  </a:lnTo>
                  <a:lnTo>
                    <a:pt x="2905123" y="2"/>
                  </a:lnTo>
                  <a:cubicBezTo>
                    <a:pt x="2905123" y="1599197"/>
                    <a:pt x="1608720" y="2895600"/>
                    <a:pt x="9525" y="2895600"/>
                  </a:cubicBezTo>
                  <a:lnTo>
                    <a:pt x="0" y="2895359"/>
                  </a:lnTo>
                  <a:lnTo>
                    <a:pt x="0" y="1447320"/>
                  </a:lnTo>
                  <a:lnTo>
                    <a:pt x="9525" y="1447801"/>
                  </a:lnTo>
                  <a:cubicBezTo>
                    <a:pt x="809122" y="1447801"/>
                    <a:pt x="1457324" y="799599"/>
                    <a:pt x="1457324" y="2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7171166" y="4685684"/>
              <a:ext cx="4407975" cy="2172316"/>
            </a:xfrm>
            <a:custGeom>
              <a:avLst/>
              <a:gdLst>
                <a:gd name="connsiteX0" fmla="*/ 2203987 w 4407975"/>
                <a:gd name="connsiteY0" fmla="*/ 0 h 2172316"/>
                <a:gd name="connsiteX1" fmla="*/ 4398271 w 4407975"/>
                <a:gd name="connsiteY1" fmla="*/ 1980155 h 2172316"/>
                <a:gd name="connsiteX2" fmla="*/ 4407975 w 4407975"/>
                <a:gd name="connsiteY2" fmla="*/ 2172316 h 2172316"/>
                <a:gd name="connsiteX3" fmla="*/ 3305139 w 4407975"/>
                <a:gd name="connsiteY3" fmla="*/ 2172316 h 2172316"/>
                <a:gd name="connsiteX4" fmla="*/ 3301129 w 4407975"/>
                <a:gd name="connsiteY4" fmla="*/ 2092914 h 2172316"/>
                <a:gd name="connsiteX5" fmla="*/ 2203987 w 4407975"/>
                <a:gd name="connsiteY5" fmla="*/ 1102836 h 2172316"/>
                <a:gd name="connsiteX6" fmla="*/ 1106845 w 4407975"/>
                <a:gd name="connsiteY6" fmla="*/ 2092914 h 2172316"/>
                <a:gd name="connsiteX7" fmla="*/ 1102836 w 4407975"/>
                <a:gd name="connsiteY7" fmla="*/ 2172316 h 2172316"/>
                <a:gd name="connsiteX8" fmla="*/ 0 w 4407975"/>
                <a:gd name="connsiteY8" fmla="*/ 2172316 h 2172316"/>
                <a:gd name="connsiteX9" fmla="*/ 9703 w 4407975"/>
                <a:gd name="connsiteY9" fmla="*/ 1980155 h 2172316"/>
                <a:gd name="connsiteX10" fmla="*/ 2203987 w 4407975"/>
                <a:gd name="connsiteY10" fmla="*/ 0 h 2172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07975" h="2172316">
                  <a:moveTo>
                    <a:pt x="2203987" y="0"/>
                  </a:moveTo>
                  <a:cubicBezTo>
                    <a:pt x="3346011" y="0"/>
                    <a:pt x="4285319" y="867932"/>
                    <a:pt x="4398271" y="1980155"/>
                  </a:cubicBezTo>
                  <a:lnTo>
                    <a:pt x="4407975" y="2172316"/>
                  </a:lnTo>
                  <a:lnTo>
                    <a:pt x="3305139" y="2172316"/>
                  </a:lnTo>
                  <a:lnTo>
                    <a:pt x="3301129" y="2092914"/>
                  </a:lnTo>
                  <a:cubicBezTo>
                    <a:pt x="3244653" y="1536801"/>
                    <a:pt x="2774999" y="1102836"/>
                    <a:pt x="2203987" y="1102836"/>
                  </a:cubicBezTo>
                  <a:cubicBezTo>
                    <a:pt x="1632974" y="1102836"/>
                    <a:pt x="1163321" y="1536801"/>
                    <a:pt x="1106845" y="2092914"/>
                  </a:cubicBezTo>
                  <a:lnTo>
                    <a:pt x="1102836" y="2172316"/>
                  </a:lnTo>
                  <a:lnTo>
                    <a:pt x="0" y="2172316"/>
                  </a:lnTo>
                  <a:lnTo>
                    <a:pt x="9703" y="1980155"/>
                  </a:lnTo>
                  <a:cubicBezTo>
                    <a:pt x="122655" y="867932"/>
                    <a:pt x="1061963" y="0"/>
                    <a:pt x="2203987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Freeform 12"/>
          <p:cNvSpPr/>
          <p:nvPr/>
        </p:nvSpPr>
        <p:spPr>
          <a:xfrm>
            <a:off x="0" y="5010150"/>
            <a:ext cx="514350" cy="1028700"/>
          </a:xfrm>
          <a:custGeom>
            <a:avLst/>
            <a:gdLst>
              <a:gd name="connsiteX0" fmla="*/ 0 w 628650"/>
              <a:gd name="connsiteY0" fmla="*/ 0 h 1257300"/>
              <a:gd name="connsiteX1" fmla="*/ 628650 w 628650"/>
              <a:gd name="connsiteY1" fmla="*/ 628650 h 1257300"/>
              <a:gd name="connsiteX2" fmla="*/ 0 w 628650"/>
              <a:gd name="connsiteY2" fmla="*/ 1257300 h 1257300"/>
              <a:gd name="connsiteX3" fmla="*/ 0 w 628650"/>
              <a:gd name="connsiteY3" fmla="*/ 942975 h 1257300"/>
              <a:gd name="connsiteX4" fmla="*/ 314325 w 628650"/>
              <a:gd name="connsiteY4" fmla="*/ 628650 h 1257300"/>
              <a:gd name="connsiteX5" fmla="*/ 0 w 628650"/>
              <a:gd name="connsiteY5" fmla="*/ 314325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8650" h="1257300">
                <a:moveTo>
                  <a:pt x="0" y="0"/>
                </a:moveTo>
                <a:cubicBezTo>
                  <a:pt x="347194" y="0"/>
                  <a:pt x="628650" y="281456"/>
                  <a:pt x="628650" y="628650"/>
                </a:cubicBezTo>
                <a:cubicBezTo>
                  <a:pt x="628650" y="975844"/>
                  <a:pt x="347194" y="1257300"/>
                  <a:pt x="0" y="1257300"/>
                </a:cubicBezTo>
                <a:lnTo>
                  <a:pt x="0" y="942975"/>
                </a:lnTo>
                <a:cubicBezTo>
                  <a:pt x="173597" y="942975"/>
                  <a:pt x="314325" y="802247"/>
                  <a:pt x="314325" y="628650"/>
                </a:cubicBezTo>
                <a:cubicBezTo>
                  <a:pt x="314325" y="455053"/>
                  <a:pt x="173597" y="314325"/>
                  <a:pt x="0" y="3143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68599" y="3059673"/>
            <a:ext cx="10248546" cy="2874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10634911" y="1865520"/>
            <a:ext cx="469301" cy="469301"/>
            <a:chOff x="6991350" y="3886200"/>
            <a:chExt cx="1790700" cy="1790700"/>
          </a:xfrm>
        </p:grpSpPr>
        <p:sp>
          <p:nvSpPr>
            <p:cNvPr id="32" name="Donut 31"/>
            <p:cNvSpPr/>
            <p:nvPr/>
          </p:nvSpPr>
          <p:spPr>
            <a:xfrm>
              <a:off x="6991350" y="3886200"/>
              <a:ext cx="1790700" cy="1790700"/>
            </a:xfrm>
            <a:prstGeom prst="donut">
              <a:avLst>
                <a:gd name="adj" fmla="val 58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Donut 32"/>
            <p:cNvSpPr/>
            <p:nvPr/>
          </p:nvSpPr>
          <p:spPr>
            <a:xfrm>
              <a:off x="7327900" y="4222750"/>
              <a:ext cx="1117600" cy="1117600"/>
            </a:xfrm>
            <a:prstGeom prst="donut">
              <a:avLst>
                <a:gd name="adj" fmla="val 961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37270" y="2772327"/>
            <a:ext cx="469301" cy="469301"/>
            <a:chOff x="6991350" y="3886200"/>
            <a:chExt cx="1790700" cy="1790700"/>
          </a:xfrm>
        </p:grpSpPr>
        <p:sp>
          <p:nvSpPr>
            <p:cNvPr id="35" name="Donut 34"/>
            <p:cNvSpPr/>
            <p:nvPr/>
          </p:nvSpPr>
          <p:spPr>
            <a:xfrm>
              <a:off x="6991350" y="3886200"/>
              <a:ext cx="1790700" cy="1790700"/>
            </a:xfrm>
            <a:prstGeom prst="donut">
              <a:avLst>
                <a:gd name="adj" fmla="val 58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Donut 35"/>
            <p:cNvSpPr/>
            <p:nvPr/>
          </p:nvSpPr>
          <p:spPr>
            <a:xfrm>
              <a:off x="7327900" y="4222750"/>
              <a:ext cx="1117600" cy="1117600"/>
            </a:xfrm>
            <a:prstGeom prst="donut">
              <a:avLst>
                <a:gd name="adj" fmla="val 961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732394" y="722670"/>
            <a:ext cx="4676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35F39"/>
                </a:solidFill>
                <a:latin typeface="DM Sans" pitchFamily="2" charset="77"/>
                <a:ea typeface="Roboto" panose="02000000000000000000" pitchFamily="2" charset="0"/>
                <a:cs typeface="Poppins" panose="00000500000000000000" pitchFamily="2" charset="0"/>
              </a:rPr>
              <a:t>Products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5D671FB-C72B-48F1-AB77-5C08F031F2D2}"/>
              </a:ext>
            </a:extLst>
          </p:cNvPr>
          <p:cNvSpPr txBox="1"/>
          <p:nvPr/>
        </p:nvSpPr>
        <p:spPr>
          <a:xfrm>
            <a:off x="1577753" y="3676695"/>
            <a:ext cx="3878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DD0"/>
                </a:solidFill>
                <a:latin typeface="Helvetica" pitchFamily="2" charset="0"/>
              </a:rPr>
              <a:t>Raw unrefined </a:t>
            </a:r>
            <a:r>
              <a:rPr lang="en-US" sz="2800" dirty="0" err="1">
                <a:solidFill>
                  <a:srgbClr val="FFFDD0"/>
                </a:solidFill>
                <a:latin typeface="Helvetica" pitchFamily="2" charset="0"/>
              </a:rPr>
              <a:t>Nilotica</a:t>
            </a:r>
            <a:r>
              <a:rPr lang="en-US" sz="2800" dirty="0">
                <a:solidFill>
                  <a:srgbClr val="FFFDD0"/>
                </a:solidFill>
                <a:latin typeface="Helvetica" pitchFamily="2" charset="0"/>
              </a:rPr>
              <a:t> Organic shea butter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8680557" y="-698288"/>
            <a:ext cx="4181772" cy="2874393"/>
            <a:chOff x="8680557" y="-698288"/>
            <a:chExt cx="4181772" cy="2874393"/>
          </a:xfrm>
        </p:grpSpPr>
        <p:sp>
          <p:nvSpPr>
            <p:cNvPr id="44" name="TextBox 43"/>
            <p:cNvSpPr txBox="1"/>
            <p:nvPr/>
          </p:nvSpPr>
          <p:spPr>
            <a:xfrm>
              <a:off x="8680557" y="249124"/>
              <a:ext cx="15600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135F39"/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BLESSED</a:t>
              </a:r>
              <a:r>
                <a:rPr lang="en-US" sz="1200" dirty="0">
                  <a:solidFill>
                    <a:schemeClr val="bg1"/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200" baseline="0" dirty="0">
                  <a:solidFill>
                    <a:schemeClr val="bg1"/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200" baseline="0" dirty="0">
                  <a:solidFill>
                    <a:schemeClr val="bg1">
                      <a:lumMod val="50000"/>
                    </a:schemeClr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ORGANIC</a:t>
              </a:r>
              <a:endParaRPr lang="en-US" sz="1200" b="1" dirty="0">
                <a:solidFill>
                  <a:schemeClr val="bg1">
                    <a:lumMod val="50000"/>
                  </a:schemeClr>
                </a:solidFill>
                <a:latin typeface="Work Sans" pitchFamily="2" charset="0"/>
                <a:ea typeface="Roboto" panose="02000000000000000000" pitchFamily="2" charset="0"/>
                <a:cs typeface="Poppins" panose="00000500000000000000" pitchFamily="2" charset="0"/>
              </a:endParaRP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9579814" y="-698288"/>
              <a:ext cx="3282515" cy="2874393"/>
              <a:chOff x="6279826" y="793628"/>
              <a:chExt cx="3282515" cy="2874393"/>
            </a:xfrm>
          </p:grpSpPr>
          <p:sp>
            <p:nvSpPr>
              <p:cNvPr id="47" name="Round Same Side Corner Rectangle 46"/>
              <p:cNvSpPr/>
              <p:nvPr/>
            </p:nvSpPr>
            <p:spPr>
              <a:xfrm rot="10800000">
                <a:off x="7213716" y="1481014"/>
                <a:ext cx="1414734" cy="149962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9826" y="793628"/>
                <a:ext cx="3282515" cy="2874393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F07A71C7-954F-B44E-B94B-33E79072C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183" y="916630"/>
            <a:ext cx="6835511" cy="5126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77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" y="0"/>
            <a:ext cx="11579140" cy="6858000"/>
            <a:chOff x="1" y="0"/>
            <a:chExt cx="11579140" cy="6858000"/>
          </a:xfrm>
        </p:grpSpPr>
        <p:sp>
          <p:nvSpPr>
            <p:cNvPr id="19" name="Freeform 18"/>
            <p:cNvSpPr/>
            <p:nvPr/>
          </p:nvSpPr>
          <p:spPr>
            <a:xfrm>
              <a:off x="1" y="0"/>
              <a:ext cx="2905123" cy="2895600"/>
            </a:xfrm>
            <a:custGeom>
              <a:avLst/>
              <a:gdLst>
                <a:gd name="connsiteX0" fmla="*/ 1457324 w 2905123"/>
                <a:gd name="connsiteY0" fmla="*/ 0 h 2895600"/>
                <a:gd name="connsiteX1" fmla="*/ 2905123 w 2905123"/>
                <a:gd name="connsiteY1" fmla="*/ 0 h 2895600"/>
                <a:gd name="connsiteX2" fmla="*/ 2905123 w 2905123"/>
                <a:gd name="connsiteY2" fmla="*/ 2 h 2895600"/>
                <a:gd name="connsiteX3" fmla="*/ 9525 w 2905123"/>
                <a:gd name="connsiteY3" fmla="*/ 2895600 h 2895600"/>
                <a:gd name="connsiteX4" fmla="*/ 0 w 2905123"/>
                <a:gd name="connsiteY4" fmla="*/ 2895359 h 2895600"/>
                <a:gd name="connsiteX5" fmla="*/ 0 w 2905123"/>
                <a:gd name="connsiteY5" fmla="*/ 1447320 h 2895600"/>
                <a:gd name="connsiteX6" fmla="*/ 9525 w 2905123"/>
                <a:gd name="connsiteY6" fmla="*/ 1447801 h 2895600"/>
                <a:gd name="connsiteX7" fmla="*/ 1457324 w 2905123"/>
                <a:gd name="connsiteY7" fmla="*/ 2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5123" h="2895600">
                  <a:moveTo>
                    <a:pt x="1457324" y="0"/>
                  </a:moveTo>
                  <a:lnTo>
                    <a:pt x="2905123" y="0"/>
                  </a:lnTo>
                  <a:lnTo>
                    <a:pt x="2905123" y="2"/>
                  </a:lnTo>
                  <a:cubicBezTo>
                    <a:pt x="2905123" y="1599197"/>
                    <a:pt x="1608720" y="2895600"/>
                    <a:pt x="9525" y="2895600"/>
                  </a:cubicBezTo>
                  <a:lnTo>
                    <a:pt x="0" y="2895359"/>
                  </a:lnTo>
                  <a:lnTo>
                    <a:pt x="0" y="1447320"/>
                  </a:lnTo>
                  <a:lnTo>
                    <a:pt x="9525" y="1447801"/>
                  </a:lnTo>
                  <a:cubicBezTo>
                    <a:pt x="809122" y="1447801"/>
                    <a:pt x="1457324" y="799599"/>
                    <a:pt x="1457324" y="2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7171166" y="4685684"/>
              <a:ext cx="4407975" cy="2172316"/>
            </a:xfrm>
            <a:custGeom>
              <a:avLst/>
              <a:gdLst>
                <a:gd name="connsiteX0" fmla="*/ 2203987 w 4407975"/>
                <a:gd name="connsiteY0" fmla="*/ 0 h 2172316"/>
                <a:gd name="connsiteX1" fmla="*/ 4398271 w 4407975"/>
                <a:gd name="connsiteY1" fmla="*/ 1980155 h 2172316"/>
                <a:gd name="connsiteX2" fmla="*/ 4407975 w 4407975"/>
                <a:gd name="connsiteY2" fmla="*/ 2172316 h 2172316"/>
                <a:gd name="connsiteX3" fmla="*/ 3305139 w 4407975"/>
                <a:gd name="connsiteY3" fmla="*/ 2172316 h 2172316"/>
                <a:gd name="connsiteX4" fmla="*/ 3301129 w 4407975"/>
                <a:gd name="connsiteY4" fmla="*/ 2092914 h 2172316"/>
                <a:gd name="connsiteX5" fmla="*/ 2203987 w 4407975"/>
                <a:gd name="connsiteY5" fmla="*/ 1102836 h 2172316"/>
                <a:gd name="connsiteX6" fmla="*/ 1106845 w 4407975"/>
                <a:gd name="connsiteY6" fmla="*/ 2092914 h 2172316"/>
                <a:gd name="connsiteX7" fmla="*/ 1102836 w 4407975"/>
                <a:gd name="connsiteY7" fmla="*/ 2172316 h 2172316"/>
                <a:gd name="connsiteX8" fmla="*/ 0 w 4407975"/>
                <a:gd name="connsiteY8" fmla="*/ 2172316 h 2172316"/>
                <a:gd name="connsiteX9" fmla="*/ 9703 w 4407975"/>
                <a:gd name="connsiteY9" fmla="*/ 1980155 h 2172316"/>
                <a:gd name="connsiteX10" fmla="*/ 2203987 w 4407975"/>
                <a:gd name="connsiteY10" fmla="*/ 0 h 2172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07975" h="2172316">
                  <a:moveTo>
                    <a:pt x="2203987" y="0"/>
                  </a:moveTo>
                  <a:cubicBezTo>
                    <a:pt x="3346011" y="0"/>
                    <a:pt x="4285319" y="867932"/>
                    <a:pt x="4398271" y="1980155"/>
                  </a:cubicBezTo>
                  <a:lnTo>
                    <a:pt x="4407975" y="2172316"/>
                  </a:lnTo>
                  <a:lnTo>
                    <a:pt x="3305139" y="2172316"/>
                  </a:lnTo>
                  <a:lnTo>
                    <a:pt x="3301129" y="2092914"/>
                  </a:lnTo>
                  <a:cubicBezTo>
                    <a:pt x="3244653" y="1536801"/>
                    <a:pt x="2774999" y="1102836"/>
                    <a:pt x="2203987" y="1102836"/>
                  </a:cubicBezTo>
                  <a:cubicBezTo>
                    <a:pt x="1632974" y="1102836"/>
                    <a:pt x="1163321" y="1536801"/>
                    <a:pt x="1106845" y="2092914"/>
                  </a:cubicBezTo>
                  <a:lnTo>
                    <a:pt x="1102836" y="2172316"/>
                  </a:lnTo>
                  <a:lnTo>
                    <a:pt x="0" y="2172316"/>
                  </a:lnTo>
                  <a:lnTo>
                    <a:pt x="9703" y="1980155"/>
                  </a:lnTo>
                  <a:cubicBezTo>
                    <a:pt x="122655" y="867932"/>
                    <a:pt x="1061963" y="0"/>
                    <a:pt x="2203987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Freeform 12"/>
          <p:cNvSpPr/>
          <p:nvPr/>
        </p:nvSpPr>
        <p:spPr>
          <a:xfrm>
            <a:off x="0" y="5010150"/>
            <a:ext cx="514350" cy="1028700"/>
          </a:xfrm>
          <a:custGeom>
            <a:avLst/>
            <a:gdLst>
              <a:gd name="connsiteX0" fmla="*/ 0 w 628650"/>
              <a:gd name="connsiteY0" fmla="*/ 0 h 1257300"/>
              <a:gd name="connsiteX1" fmla="*/ 628650 w 628650"/>
              <a:gd name="connsiteY1" fmla="*/ 628650 h 1257300"/>
              <a:gd name="connsiteX2" fmla="*/ 0 w 628650"/>
              <a:gd name="connsiteY2" fmla="*/ 1257300 h 1257300"/>
              <a:gd name="connsiteX3" fmla="*/ 0 w 628650"/>
              <a:gd name="connsiteY3" fmla="*/ 942975 h 1257300"/>
              <a:gd name="connsiteX4" fmla="*/ 314325 w 628650"/>
              <a:gd name="connsiteY4" fmla="*/ 628650 h 1257300"/>
              <a:gd name="connsiteX5" fmla="*/ 0 w 628650"/>
              <a:gd name="connsiteY5" fmla="*/ 314325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8650" h="1257300">
                <a:moveTo>
                  <a:pt x="0" y="0"/>
                </a:moveTo>
                <a:cubicBezTo>
                  <a:pt x="347194" y="0"/>
                  <a:pt x="628650" y="281456"/>
                  <a:pt x="628650" y="628650"/>
                </a:cubicBezTo>
                <a:cubicBezTo>
                  <a:pt x="628650" y="975844"/>
                  <a:pt x="347194" y="1257300"/>
                  <a:pt x="0" y="1257300"/>
                </a:cubicBezTo>
                <a:lnTo>
                  <a:pt x="0" y="942975"/>
                </a:lnTo>
                <a:cubicBezTo>
                  <a:pt x="173597" y="942975"/>
                  <a:pt x="314325" y="802247"/>
                  <a:pt x="314325" y="628650"/>
                </a:cubicBezTo>
                <a:cubicBezTo>
                  <a:pt x="314325" y="455053"/>
                  <a:pt x="173597" y="314325"/>
                  <a:pt x="0" y="3143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368599" y="3059673"/>
            <a:ext cx="10248546" cy="287439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/>
          <p:cNvGrpSpPr/>
          <p:nvPr/>
        </p:nvGrpSpPr>
        <p:grpSpPr>
          <a:xfrm>
            <a:off x="10634911" y="1865520"/>
            <a:ext cx="469301" cy="469301"/>
            <a:chOff x="6991350" y="3886200"/>
            <a:chExt cx="1790700" cy="1790700"/>
          </a:xfrm>
        </p:grpSpPr>
        <p:sp>
          <p:nvSpPr>
            <p:cNvPr id="32" name="Donut 31"/>
            <p:cNvSpPr/>
            <p:nvPr/>
          </p:nvSpPr>
          <p:spPr>
            <a:xfrm>
              <a:off x="6991350" y="3886200"/>
              <a:ext cx="1790700" cy="1790700"/>
            </a:xfrm>
            <a:prstGeom prst="donut">
              <a:avLst>
                <a:gd name="adj" fmla="val 58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3" name="Donut 32"/>
            <p:cNvSpPr/>
            <p:nvPr/>
          </p:nvSpPr>
          <p:spPr>
            <a:xfrm>
              <a:off x="7327900" y="4222750"/>
              <a:ext cx="1117600" cy="1117600"/>
            </a:xfrm>
            <a:prstGeom prst="donut">
              <a:avLst>
                <a:gd name="adj" fmla="val 961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37270" y="2772327"/>
            <a:ext cx="469301" cy="469301"/>
            <a:chOff x="6991350" y="3886200"/>
            <a:chExt cx="1790700" cy="1790700"/>
          </a:xfrm>
        </p:grpSpPr>
        <p:sp>
          <p:nvSpPr>
            <p:cNvPr id="35" name="Donut 34"/>
            <p:cNvSpPr/>
            <p:nvPr/>
          </p:nvSpPr>
          <p:spPr>
            <a:xfrm>
              <a:off x="6991350" y="3886200"/>
              <a:ext cx="1790700" cy="1790700"/>
            </a:xfrm>
            <a:prstGeom prst="donut">
              <a:avLst>
                <a:gd name="adj" fmla="val 58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6" name="Donut 35"/>
            <p:cNvSpPr/>
            <p:nvPr/>
          </p:nvSpPr>
          <p:spPr>
            <a:xfrm>
              <a:off x="7327900" y="4222750"/>
              <a:ext cx="1117600" cy="1117600"/>
            </a:xfrm>
            <a:prstGeom prst="donut">
              <a:avLst>
                <a:gd name="adj" fmla="val 961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732394" y="722670"/>
            <a:ext cx="4676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35F39"/>
                </a:solidFill>
                <a:latin typeface="DM Sans" pitchFamily="2" charset="77"/>
                <a:ea typeface="Roboto" panose="02000000000000000000" pitchFamily="2" charset="0"/>
                <a:cs typeface="Poppins" panose="00000500000000000000" pitchFamily="2" charset="0"/>
              </a:rPr>
              <a:t>Products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5D671FB-C72B-48F1-AB77-5C08F031F2D2}"/>
              </a:ext>
            </a:extLst>
          </p:cNvPr>
          <p:cNvSpPr txBox="1"/>
          <p:nvPr/>
        </p:nvSpPr>
        <p:spPr>
          <a:xfrm>
            <a:off x="1577753" y="3676695"/>
            <a:ext cx="38787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DD0"/>
                </a:solidFill>
                <a:latin typeface="Helvetica" pitchFamily="2" charset="0"/>
              </a:rPr>
              <a:t>Raw unrefined </a:t>
            </a:r>
            <a:r>
              <a:rPr lang="en-US" sz="2800" dirty="0" err="1">
                <a:solidFill>
                  <a:srgbClr val="FFFDD0"/>
                </a:solidFill>
                <a:latin typeface="Helvetica" pitchFamily="2" charset="0"/>
              </a:rPr>
              <a:t>Nilotica</a:t>
            </a:r>
            <a:r>
              <a:rPr lang="en-US" sz="2800" dirty="0">
                <a:solidFill>
                  <a:srgbClr val="FFFDD0"/>
                </a:solidFill>
                <a:latin typeface="Helvetica" pitchFamily="2" charset="0"/>
              </a:rPr>
              <a:t> Organic shea butter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8680557" y="-698288"/>
            <a:ext cx="4181772" cy="2874393"/>
            <a:chOff x="8680557" y="-698288"/>
            <a:chExt cx="4181772" cy="2874393"/>
          </a:xfrm>
        </p:grpSpPr>
        <p:sp>
          <p:nvSpPr>
            <p:cNvPr id="44" name="TextBox 43"/>
            <p:cNvSpPr txBox="1"/>
            <p:nvPr/>
          </p:nvSpPr>
          <p:spPr>
            <a:xfrm>
              <a:off x="8680557" y="249124"/>
              <a:ext cx="15600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135F39"/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BLESSED</a:t>
              </a:r>
              <a:r>
                <a:rPr lang="en-US" sz="1200" dirty="0">
                  <a:solidFill>
                    <a:schemeClr val="bg1"/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200" baseline="0" dirty="0">
                  <a:solidFill>
                    <a:schemeClr val="bg1"/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200" baseline="0" dirty="0">
                  <a:solidFill>
                    <a:schemeClr val="bg1">
                      <a:lumMod val="50000"/>
                    </a:schemeClr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ORGANIC</a:t>
              </a:r>
              <a:endParaRPr lang="en-US" sz="1200" b="1" dirty="0">
                <a:solidFill>
                  <a:schemeClr val="bg1">
                    <a:lumMod val="50000"/>
                  </a:schemeClr>
                </a:solidFill>
                <a:latin typeface="Work Sans" pitchFamily="2" charset="0"/>
                <a:ea typeface="Roboto" panose="02000000000000000000" pitchFamily="2" charset="0"/>
                <a:cs typeface="Poppins" panose="00000500000000000000" pitchFamily="2" charset="0"/>
              </a:endParaRPr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9579814" y="-698288"/>
              <a:ext cx="3282515" cy="2874393"/>
              <a:chOff x="6279826" y="793628"/>
              <a:chExt cx="3282515" cy="2874393"/>
            </a:xfrm>
          </p:grpSpPr>
          <p:sp>
            <p:nvSpPr>
              <p:cNvPr id="47" name="Round Same Side Corner Rectangle 46"/>
              <p:cNvSpPr/>
              <p:nvPr/>
            </p:nvSpPr>
            <p:spPr>
              <a:xfrm rot="10800000">
                <a:off x="7213716" y="1481014"/>
                <a:ext cx="1414734" cy="149962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9826" y="793628"/>
                <a:ext cx="3282515" cy="2874393"/>
              </a:xfrm>
              <a:prstGeom prst="rect">
                <a:avLst/>
              </a:prstGeom>
            </p:spPr>
          </p:pic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FFABF27-25F2-FC4F-BA16-B06DA3AF0C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404" y="92547"/>
            <a:ext cx="4099198" cy="60427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014F93-BA9E-6C40-AC95-89AA32D101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565" y="595716"/>
            <a:ext cx="5841968" cy="533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826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" y="0"/>
            <a:ext cx="11579140" cy="6858000"/>
            <a:chOff x="1" y="0"/>
            <a:chExt cx="11579140" cy="6858000"/>
          </a:xfrm>
        </p:grpSpPr>
        <p:sp>
          <p:nvSpPr>
            <p:cNvPr id="19" name="Freeform 18"/>
            <p:cNvSpPr/>
            <p:nvPr/>
          </p:nvSpPr>
          <p:spPr>
            <a:xfrm>
              <a:off x="1" y="0"/>
              <a:ext cx="2905123" cy="2895600"/>
            </a:xfrm>
            <a:custGeom>
              <a:avLst/>
              <a:gdLst>
                <a:gd name="connsiteX0" fmla="*/ 1457324 w 2905123"/>
                <a:gd name="connsiteY0" fmla="*/ 0 h 2895600"/>
                <a:gd name="connsiteX1" fmla="*/ 2905123 w 2905123"/>
                <a:gd name="connsiteY1" fmla="*/ 0 h 2895600"/>
                <a:gd name="connsiteX2" fmla="*/ 2905123 w 2905123"/>
                <a:gd name="connsiteY2" fmla="*/ 2 h 2895600"/>
                <a:gd name="connsiteX3" fmla="*/ 9525 w 2905123"/>
                <a:gd name="connsiteY3" fmla="*/ 2895600 h 2895600"/>
                <a:gd name="connsiteX4" fmla="*/ 0 w 2905123"/>
                <a:gd name="connsiteY4" fmla="*/ 2895359 h 2895600"/>
                <a:gd name="connsiteX5" fmla="*/ 0 w 2905123"/>
                <a:gd name="connsiteY5" fmla="*/ 1447320 h 2895600"/>
                <a:gd name="connsiteX6" fmla="*/ 9525 w 2905123"/>
                <a:gd name="connsiteY6" fmla="*/ 1447801 h 2895600"/>
                <a:gd name="connsiteX7" fmla="*/ 1457324 w 2905123"/>
                <a:gd name="connsiteY7" fmla="*/ 2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5123" h="2895600">
                  <a:moveTo>
                    <a:pt x="1457324" y="0"/>
                  </a:moveTo>
                  <a:lnTo>
                    <a:pt x="2905123" y="0"/>
                  </a:lnTo>
                  <a:lnTo>
                    <a:pt x="2905123" y="2"/>
                  </a:lnTo>
                  <a:cubicBezTo>
                    <a:pt x="2905123" y="1599197"/>
                    <a:pt x="1608720" y="2895600"/>
                    <a:pt x="9525" y="2895600"/>
                  </a:cubicBezTo>
                  <a:lnTo>
                    <a:pt x="0" y="2895359"/>
                  </a:lnTo>
                  <a:lnTo>
                    <a:pt x="0" y="1447320"/>
                  </a:lnTo>
                  <a:lnTo>
                    <a:pt x="9525" y="1447801"/>
                  </a:lnTo>
                  <a:cubicBezTo>
                    <a:pt x="809122" y="1447801"/>
                    <a:pt x="1457324" y="799599"/>
                    <a:pt x="1457324" y="2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7171166" y="4685684"/>
              <a:ext cx="4407975" cy="2172316"/>
            </a:xfrm>
            <a:custGeom>
              <a:avLst/>
              <a:gdLst>
                <a:gd name="connsiteX0" fmla="*/ 2203987 w 4407975"/>
                <a:gd name="connsiteY0" fmla="*/ 0 h 2172316"/>
                <a:gd name="connsiteX1" fmla="*/ 4398271 w 4407975"/>
                <a:gd name="connsiteY1" fmla="*/ 1980155 h 2172316"/>
                <a:gd name="connsiteX2" fmla="*/ 4407975 w 4407975"/>
                <a:gd name="connsiteY2" fmla="*/ 2172316 h 2172316"/>
                <a:gd name="connsiteX3" fmla="*/ 3305139 w 4407975"/>
                <a:gd name="connsiteY3" fmla="*/ 2172316 h 2172316"/>
                <a:gd name="connsiteX4" fmla="*/ 3301129 w 4407975"/>
                <a:gd name="connsiteY4" fmla="*/ 2092914 h 2172316"/>
                <a:gd name="connsiteX5" fmla="*/ 2203987 w 4407975"/>
                <a:gd name="connsiteY5" fmla="*/ 1102836 h 2172316"/>
                <a:gd name="connsiteX6" fmla="*/ 1106845 w 4407975"/>
                <a:gd name="connsiteY6" fmla="*/ 2092914 h 2172316"/>
                <a:gd name="connsiteX7" fmla="*/ 1102836 w 4407975"/>
                <a:gd name="connsiteY7" fmla="*/ 2172316 h 2172316"/>
                <a:gd name="connsiteX8" fmla="*/ 0 w 4407975"/>
                <a:gd name="connsiteY8" fmla="*/ 2172316 h 2172316"/>
                <a:gd name="connsiteX9" fmla="*/ 9703 w 4407975"/>
                <a:gd name="connsiteY9" fmla="*/ 1980155 h 2172316"/>
                <a:gd name="connsiteX10" fmla="*/ 2203987 w 4407975"/>
                <a:gd name="connsiteY10" fmla="*/ 0 h 2172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07975" h="2172316">
                  <a:moveTo>
                    <a:pt x="2203987" y="0"/>
                  </a:moveTo>
                  <a:cubicBezTo>
                    <a:pt x="3346011" y="0"/>
                    <a:pt x="4285319" y="867932"/>
                    <a:pt x="4398271" y="1980155"/>
                  </a:cubicBezTo>
                  <a:lnTo>
                    <a:pt x="4407975" y="2172316"/>
                  </a:lnTo>
                  <a:lnTo>
                    <a:pt x="3305139" y="2172316"/>
                  </a:lnTo>
                  <a:lnTo>
                    <a:pt x="3301129" y="2092914"/>
                  </a:lnTo>
                  <a:cubicBezTo>
                    <a:pt x="3244653" y="1536801"/>
                    <a:pt x="2774999" y="1102836"/>
                    <a:pt x="2203987" y="1102836"/>
                  </a:cubicBezTo>
                  <a:cubicBezTo>
                    <a:pt x="1632974" y="1102836"/>
                    <a:pt x="1163321" y="1536801"/>
                    <a:pt x="1106845" y="2092914"/>
                  </a:cubicBezTo>
                  <a:lnTo>
                    <a:pt x="1102836" y="2172316"/>
                  </a:lnTo>
                  <a:lnTo>
                    <a:pt x="0" y="2172316"/>
                  </a:lnTo>
                  <a:lnTo>
                    <a:pt x="9703" y="1980155"/>
                  </a:lnTo>
                  <a:cubicBezTo>
                    <a:pt x="122655" y="867932"/>
                    <a:pt x="1061963" y="0"/>
                    <a:pt x="2203987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Freeform 12"/>
          <p:cNvSpPr/>
          <p:nvPr/>
        </p:nvSpPr>
        <p:spPr>
          <a:xfrm>
            <a:off x="0" y="5010150"/>
            <a:ext cx="514350" cy="1028700"/>
          </a:xfrm>
          <a:custGeom>
            <a:avLst/>
            <a:gdLst>
              <a:gd name="connsiteX0" fmla="*/ 0 w 628650"/>
              <a:gd name="connsiteY0" fmla="*/ 0 h 1257300"/>
              <a:gd name="connsiteX1" fmla="*/ 628650 w 628650"/>
              <a:gd name="connsiteY1" fmla="*/ 628650 h 1257300"/>
              <a:gd name="connsiteX2" fmla="*/ 0 w 628650"/>
              <a:gd name="connsiteY2" fmla="*/ 1257300 h 1257300"/>
              <a:gd name="connsiteX3" fmla="*/ 0 w 628650"/>
              <a:gd name="connsiteY3" fmla="*/ 942975 h 1257300"/>
              <a:gd name="connsiteX4" fmla="*/ 314325 w 628650"/>
              <a:gd name="connsiteY4" fmla="*/ 628650 h 1257300"/>
              <a:gd name="connsiteX5" fmla="*/ 0 w 628650"/>
              <a:gd name="connsiteY5" fmla="*/ 314325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8650" h="1257300">
                <a:moveTo>
                  <a:pt x="0" y="0"/>
                </a:moveTo>
                <a:cubicBezTo>
                  <a:pt x="347194" y="0"/>
                  <a:pt x="628650" y="281456"/>
                  <a:pt x="628650" y="628650"/>
                </a:cubicBezTo>
                <a:cubicBezTo>
                  <a:pt x="628650" y="975844"/>
                  <a:pt x="347194" y="1257300"/>
                  <a:pt x="0" y="1257300"/>
                </a:cubicBezTo>
                <a:lnTo>
                  <a:pt x="0" y="942975"/>
                </a:lnTo>
                <a:cubicBezTo>
                  <a:pt x="173597" y="942975"/>
                  <a:pt x="314325" y="802247"/>
                  <a:pt x="314325" y="628650"/>
                </a:cubicBezTo>
                <a:cubicBezTo>
                  <a:pt x="314325" y="455053"/>
                  <a:pt x="173597" y="314325"/>
                  <a:pt x="0" y="3143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5861348" y="5804199"/>
            <a:ext cx="469301" cy="469301"/>
            <a:chOff x="6991350" y="3886200"/>
            <a:chExt cx="1790700" cy="1790700"/>
          </a:xfrm>
        </p:grpSpPr>
        <p:sp>
          <p:nvSpPr>
            <p:cNvPr id="29" name="Donut 28"/>
            <p:cNvSpPr/>
            <p:nvPr/>
          </p:nvSpPr>
          <p:spPr>
            <a:xfrm>
              <a:off x="6991350" y="3886200"/>
              <a:ext cx="1790700" cy="1790700"/>
            </a:xfrm>
            <a:prstGeom prst="donut">
              <a:avLst>
                <a:gd name="adj" fmla="val 58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0" name="Donut 29"/>
            <p:cNvSpPr/>
            <p:nvPr/>
          </p:nvSpPr>
          <p:spPr>
            <a:xfrm>
              <a:off x="7327900" y="4222750"/>
              <a:ext cx="1117600" cy="1117600"/>
            </a:xfrm>
            <a:prstGeom prst="donut">
              <a:avLst>
                <a:gd name="adj" fmla="val 9615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680557" y="-698288"/>
            <a:ext cx="4181772" cy="2874393"/>
            <a:chOff x="8680557" y="-698288"/>
            <a:chExt cx="4181772" cy="2874393"/>
          </a:xfrm>
        </p:grpSpPr>
        <p:sp>
          <p:nvSpPr>
            <p:cNvPr id="27" name="TextBox 26"/>
            <p:cNvSpPr txBox="1"/>
            <p:nvPr/>
          </p:nvSpPr>
          <p:spPr>
            <a:xfrm>
              <a:off x="8680557" y="249124"/>
              <a:ext cx="15600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135F39"/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BLESSED</a:t>
              </a:r>
              <a:r>
                <a:rPr lang="en-US" sz="1200" dirty="0">
                  <a:solidFill>
                    <a:schemeClr val="bg1"/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200" baseline="0" dirty="0">
                  <a:solidFill>
                    <a:schemeClr val="bg1"/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200" baseline="0" dirty="0">
                  <a:solidFill>
                    <a:schemeClr val="bg1">
                      <a:lumMod val="50000"/>
                    </a:schemeClr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ORGANIC</a:t>
              </a:r>
              <a:endParaRPr lang="en-US" sz="1200" b="1" dirty="0">
                <a:solidFill>
                  <a:schemeClr val="bg1">
                    <a:lumMod val="50000"/>
                  </a:schemeClr>
                </a:solidFill>
                <a:latin typeface="Work Sans" pitchFamily="2" charset="0"/>
                <a:ea typeface="Roboto" panose="02000000000000000000" pitchFamily="2" charset="0"/>
                <a:cs typeface="Poppins" panose="00000500000000000000" pitchFamily="2" charset="0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9579814" y="-698288"/>
              <a:ext cx="3282515" cy="2874393"/>
              <a:chOff x="6279826" y="793628"/>
              <a:chExt cx="3282515" cy="2874393"/>
            </a:xfrm>
          </p:grpSpPr>
          <p:sp>
            <p:nvSpPr>
              <p:cNvPr id="32" name="Round Same Side Corner Rectangle 31"/>
              <p:cNvSpPr/>
              <p:nvPr/>
            </p:nvSpPr>
            <p:spPr>
              <a:xfrm rot="10800000">
                <a:off x="7213716" y="1481014"/>
                <a:ext cx="1414734" cy="149962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9826" y="793628"/>
                <a:ext cx="3282515" cy="2874393"/>
              </a:xfrm>
              <a:prstGeom prst="rect">
                <a:avLst/>
              </a:prstGeom>
            </p:spPr>
          </p:pic>
        </p:grpSp>
      </p:grp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C886FA1-4AC9-8B41-B071-3C32441DD1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31292" y="-10902"/>
            <a:ext cx="4572000" cy="6868902"/>
          </a:xfrm>
        </p:spPr>
      </p:pic>
      <p:pic>
        <p:nvPicPr>
          <p:cNvPr id="20" name="Picture Placeholder 6">
            <a:extLst>
              <a:ext uri="{FF2B5EF4-FFF2-40B4-BE49-F238E27FC236}">
                <a16:creationId xmlns:a16="http://schemas.microsoft.com/office/drawing/2014/main" id="{8823CA4E-E3B7-0342-882F-57BCCCE896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7646" y="-18240"/>
            <a:ext cx="5157181" cy="687624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2128005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AutoShape 3">
            <a:extLst>
              <a:ext uri="{FF2B5EF4-FFF2-40B4-BE49-F238E27FC236}">
                <a16:creationId xmlns:a16="http://schemas.microsoft.com/office/drawing/2014/main" id="{E75056B3-533D-47DD-9A8D-7701003ABF4F}"/>
              </a:ext>
            </a:extLst>
          </p:cNvPr>
          <p:cNvSpPr>
            <a:spLocks/>
          </p:cNvSpPr>
          <p:nvPr/>
        </p:nvSpPr>
        <p:spPr bwMode="auto">
          <a:xfrm flipV="1">
            <a:off x="8426473" y="2684917"/>
            <a:ext cx="2038000" cy="1024457"/>
          </a:xfrm>
          <a:custGeom>
            <a:avLst/>
            <a:gdLst>
              <a:gd name="T0" fmla="+- 0 10812 25"/>
              <a:gd name="T1" fmla="*/ T0 w 21575"/>
              <a:gd name="T2" fmla="+- 0 10842 84"/>
              <a:gd name="T3" fmla="*/ 10842 h 21516"/>
              <a:gd name="T4" fmla="+- 0 10812 25"/>
              <a:gd name="T5" fmla="*/ T4 w 21575"/>
              <a:gd name="T6" fmla="+- 0 10842 84"/>
              <a:gd name="T7" fmla="*/ 10842 h 21516"/>
              <a:gd name="T8" fmla="+- 0 10812 25"/>
              <a:gd name="T9" fmla="*/ T8 w 21575"/>
              <a:gd name="T10" fmla="+- 0 10842 84"/>
              <a:gd name="T11" fmla="*/ 10842 h 21516"/>
              <a:gd name="T12" fmla="+- 0 10812 25"/>
              <a:gd name="T13" fmla="*/ T12 w 21575"/>
              <a:gd name="T14" fmla="+- 0 10842 84"/>
              <a:gd name="T15" fmla="*/ 10842 h 2151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75" h="21516">
                <a:moveTo>
                  <a:pt x="0" y="21516"/>
                </a:moveTo>
                <a:lnTo>
                  <a:pt x="3859" y="21516"/>
                </a:lnTo>
                <a:cubicBezTo>
                  <a:pt x="3796" y="14328"/>
                  <a:pt x="6548" y="8271"/>
                  <a:pt x="10158" y="7649"/>
                </a:cubicBezTo>
                <a:cubicBezTo>
                  <a:pt x="14119" y="6967"/>
                  <a:pt x="17570" y="12957"/>
                  <a:pt x="17756" y="20835"/>
                </a:cubicBezTo>
                <a:lnTo>
                  <a:pt x="21575" y="20835"/>
                </a:lnTo>
                <a:cubicBezTo>
                  <a:pt x="21425" y="9182"/>
                  <a:pt x="16597" y="-84"/>
                  <a:pt x="10722" y="1"/>
                </a:cubicBezTo>
                <a:cubicBezTo>
                  <a:pt x="4770" y="87"/>
                  <a:pt x="-25" y="9709"/>
                  <a:pt x="0" y="21516"/>
                </a:cubicBezTo>
                <a:close/>
              </a:path>
            </a:pathLst>
          </a:custGeom>
          <a:solidFill>
            <a:schemeClr val="accent2">
              <a:alpha val="22882"/>
            </a:schemeClr>
          </a:solidFill>
          <a:ln>
            <a:noFill/>
          </a:ln>
          <a:effectLst/>
        </p:spPr>
        <p:txBody>
          <a:bodyPr lIns="25400" tIns="25400" rIns="25400" bIns="25400" anchor="ctr"/>
          <a:lstStyle/>
          <a:p>
            <a:endParaRPr lang="ar-IQ" sz="1600" dirty="0">
              <a:latin typeface="Work Sans" pitchFamily="2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30" name="AutoShape 7">
            <a:extLst>
              <a:ext uri="{FF2B5EF4-FFF2-40B4-BE49-F238E27FC236}">
                <a16:creationId xmlns:a16="http://schemas.microsoft.com/office/drawing/2014/main" id="{F429E200-C83F-4C32-9AAE-7599C92CA885}"/>
              </a:ext>
            </a:extLst>
          </p:cNvPr>
          <p:cNvSpPr>
            <a:spLocks/>
          </p:cNvSpPr>
          <p:nvPr/>
        </p:nvSpPr>
        <p:spPr bwMode="auto">
          <a:xfrm flipV="1">
            <a:off x="8426162" y="1672621"/>
            <a:ext cx="2131809" cy="1289384"/>
          </a:xfrm>
          <a:custGeom>
            <a:avLst/>
            <a:gdLst>
              <a:gd name="T0" fmla="*/ 10800 w 21600"/>
              <a:gd name="T1" fmla="*/ 10693 h 21386"/>
              <a:gd name="T2" fmla="*/ 10800 w 21600"/>
              <a:gd name="T3" fmla="*/ 10693 h 21386"/>
              <a:gd name="T4" fmla="*/ 10800 w 21600"/>
              <a:gd name="T5" fmla="*/ 10693 h 21386"/>
              <a:gd name="T6" fmla="*/ 10800 w 21600"/>
              <a:gd name="T7" fmla="*/ 10693 h 21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386">
                <a:moveTo>
                  <a:pt x="18820" y="0"/>
                </a:moveTo>
                <a:lnTo>
                  <a:pt x="16038" y="4551"/>
                </a:lnTo>
                <a:lnTo>
                  <a:pt x="17017" y="4551"/>
                </a:lnTo>
                <a:cubicBezTo>
                  <a:pt x="17007" y="10736"/>
                  <a:pt x="13847" y="15730"/>
                  <a:pt x="10028" y="15426"/>
                </a:cubicBezTo>
                <a:cubicBezTo>
                  <a:pt x="8261" y="15285"/>
                  <a:pt x="6687" y="14008"/>
                  <a:pt x="5550" y="12057"/>
                </a:cubicBezTo>
                <a:cubicBezTo>
                  <a:pt x="4412" y="10103"/>
                  <a:pt x="3708" y="7468"/>
                  <a:pt x="3687" y="4569"/>
                </a:cubicBezTo>
                <a:lnTo>
                  <a:pt x="0" y="4544"/>
                </a:lnTo>
                <a:cubicBezTo>
                  <a:pt x="2" y="13697"/>
                  <a:pt x="4468" y="21171"/>
                  <a:pt x="10059" y="21381"/>
                </a:cubicBezTo>
                <a:cubicBezTo>
                  <a:pt x="15868" y="21600"/>
                  <a:pt x="20630" y="13991"/>
                  <a:pt x="20686" y="4551"/>
                </a:cubicBezTo>
                <a:lnTo>
                  <a:pt x="21600" y="4551"/>
                </a:lnTo>
                <a:lnTo>
                  <a:pt x="1882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35921" dir="2700000" algn="ctr" rotWithShape="0">
              <a:srgbClr val="808080">
                <a:alpha val="27000"/>
              </a:srgbClr>
            </a:outerShdw>
          </a:effectLst>
        </p:spPr>
        <p:txBody>
          <a:bodyPr lIns="25400" tIns="25400" rIns="25400" bIns="25400" anchor="ctr"/>
          <a:lstStyle/>
          <a:p>
            <a:endParaRPr lang="ar-IQ" sz="1600" dirty="0">
              <a:solidFill>
                <a:srgbClr val="FFFFFF"/>
              </a:solidFill>
              <a:latin typeface="Work Sans" pitchFamily="2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1246506" y="699272"/>
            <a:ext cx="11579140" cy="6858000"/>
            <a:chOff x="1" y="0"/>
            <a:chExt cx="11579140" cy="6858000"/>
          </a:xfrm>
        </p:grpSpPr>
        <p:sp>
          <p:nvSpPr>
            <p:cNvPr id="19" name="Freeform 18"/>
            <p:cNvSpPr/>
            <p:nvPr/>
          </p:nvSpPr>
          <p:spPr>
            <a:xfrm>
              <a:off x="1" y="0"/>
              <a:ext cx="2905123" cy="2895600"/>
            </a:xfrm>
            <a:custGeom>
              <a:avLst/>
              <a:gdLst>
                <a:gd name="connsiteX0" fmla="*/ 1457324 w 2905123"/>
                <a:gd name="connsiteY0" fmla="*/ 0 h 2895600"/>
                <a:gd name="connsiteX1" fmla="*/ 2905123 w 2905123"/>
                <a:gd name="connsiteY1" fmla="*/ 0 h 2895600"/>
                <a:gd name="connsiteX2" fmla="*/ 2905123 w 2905123"/>
                <a:gd name="connsiteY2" fmla="*/ 2 h 2895600"/>
                <a:gd name="connsiteX3" fmla="*/ 9525 w 2905123"/>
                <a:gd name="connsiteY3" fmla="*/ 2895600 h 2895600"/>
                <a:gd name="connsiteX4" fmla="*/ 0 w 2905123"/>
                <a:gd name="connsiteY4" fmla="*/ 2895359 h 2895600"/>
                <a:gd name="connsiteX5" fmla="*/ 0 w 2905123"/>
                <a:gd name="connsiteY5" fmla="*/ 1447320 h 2895600"/>
                <a:gd name="connsiteX6" fmla="*/ 9525 w 2905123"/>
                <a:gd name="connsiteY6" fmla="*/ 1447801 h 2895600"/>
                <a:gd name="connsiteX7" fmla="*/ 1457324 w 2905123"/>
                <a:gd name="connsiteY7" fmla="*/ 2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5123" h="2895600">
                  <a:moveTo>
                    <a:pt x="1457324" y="0"/>
                  </a:moveTo>
                  <a:lnTo>
                    <a:pt x="2905123" y="0"/>
                  </a:lnTo>
                  <a:lnTo>
                    <a:pt x="2905123" y="2"/>
                  </a:lnTo>
                  <a:cubicBezTo>
                    <a:pt x="2905123" y="1599197"/>
                    <a:pt x="1608720" y="2895600"/>
                    <a:pt x="9525" y="2895600"/>
                  </a:cubicBezTo>
                  <a:lnTo>
                    <a:pt x="0" y="2895359"/>
                  </a:lnTo>
                  <a:lnTo>
                    <a:pt x="0" y="1447320"/>
                  </a:lnTo>
                  <a:lnTo>
                    <a:pt x="9525" y="1447801"/>
                  </a:lnTo>
                  <a:cubicBezTo>
                    <a:pt x="809122" y="1447801"/>
                    <a:pt x="1457324" y="799599"/>
                    <a:pt x="1457324" y="2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7171166" y="4685684"/>
              <a:ext cx="4407975" cy="2172316"/>
            </a:xfrm>
            <a:custGeom>
              <a:avLst/>
              <a:gdLst>
                <a:gd name="connsiteX0" fmla="*/ 2203987 w 4407975"/>
                <a:gd name="connsiteY0" fmla="*/ 0 h 2172316"/>
                <a:gd name="connsiteX1" fmla="*/ 4398271 w 4407975"/>
                <a:gd name="connsiteY1" fmla="*/ 1980155 h 2172316"/>
                <a:gd name="connsiteX2" fmla="*/ 4407975 w 4407975"/>
                <a:gd name="connsiteY2" fmla="*/ 2172316 h 2172316"/>
                <a:gd name="connsiteX3" fmla="*/ 3305139 w 4407975"/>
                <a:gd name="connsiteY3" fmla="*/ 2172316 h 2172316"/>
                <a:gd name="connsiteX4" fmla="*/ 3301129 w 4407975"/>
                <a:gd name="connsiteY4" fmla="*/ 2092914 h 2172316"/>
                <a:gd name="connsiteX5" fmla="*/ 2203987 w 4407975"/>
                <a:gd name="connsiteY5" fmla="*/ 1102836 h 2172316"/>
                <a:gd name="connsiteX6" fmla="*/ 1106845 w 4407975"/>
                <a:gd name="connsiteY6" fmla="*/ 2092914 h 2172316"/>
                <a:gd name="connsiteX7" fmla="*/ 1102836 w 4407975"/>
                <a:gd name="connsiteY7" fmla="*/ 2172316 h 2172316"/>
                <a:gd name="connsiteX8" fmla="*/ 0 w 4407975"/>
                <a:gd name="connsiteY8" fmla="*/ 2172316 h 2172316"/>
                <a:gd name="connsiteX9" fmla="*/ 9703 w 4407975"/>
                <a:gd name="connsiteY9" fmla="*/ 1980155 h 2172316"/>
                <a:gd name="connsiteX10" fmla="*/ 2203987 w 4407975"/>
                <a:gd name="connsiteY10" fmla="*/ 0 h 2172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07975" h="2172316">
                  <a:moveTo>
                    <a:pt x="2203987" y="0"/>
                  </a:moveTo>
                  <a:cubicBezTo>
                    <a:pt x="3346011" y="0"/>
                    <a:pt x="4285319" y="867932"/>
                    <a:pt x="4398271" y="1980155"/>
                  </a:cubicBezTo>
                  <a:lnTo>
                    <a:pt x="4407975" y="2172316"/>
                  </a:lnTo>
                  <a:lnTo>
                    <a:pt x="3305139" y="2172316"/>
                  </a:lnTo>
                  <a:lnTo>
                    <a:pt x="3301129" y="2092914"/>
                  </a:lnTo>
                  <a:cubicBezTo>
                    <a:pt x="3244653" y="1536801"/>
                    <a:pt x="2774999" y="1102836"/>
                    <a:pt x="2203987" y="1102836"/>
                  </a:cubicBezTo>
                  <a:cubicBezTo>
                    <a:pt x="1632974" y="1102836"/>
                    <a:pt x="1163321" y="1536801"/>
                    <a:pt x="1106845" y="2092914"/>
                  </a:cubicBezTo>
                  <a:lnTo>
                    <a:pt x="1102836" y="2172316"/>
                  </a:lnTo>
                  <a:lnTo>
                    <a:pt x="0" y="2172316"/>
                  </a:lnTo>
                  <a:lnTo>
                    <a:pt x="9703" y="1980155"/>
                  </a:lnTo>
                  <a:cubicBezTo>
                    <a:pt x="122655" y="867932"/>
                    <a:pt x="1061963" y="0"/>
                    <a:pt x="2203987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Freeform 12"/>
          <p:cNvSpPr/>
          <p:nvPr/>
        </p:nvSpPr>
        <p:spPr>
          <a:xfrm>
            <a:off x="0" y="5010150"/>
            <a:ext cx="514350" cy="1028700"/>
          </a:xfrm>
          <a:custGeom>
            <a:avLst/>
            <a:gdLst>
              <a:gd name="connsiteX0" fmla="*/ 0 w 628650"/>
              <a:gd name="connsiteY0" fmla="*/ 0 h 1257300"/>
              <a:gd name="connsiteX1" fmla="*/ 628650 w 628650"/>
              <a:gd name="connsiteY1" fmla="*/ 628650 h 1257300"/>
              <a:gd name="connsiteX2" fmla="*/ 0 w 628650"/>
              <a:gd name="connsiteY2" fmla="*/ 1257300 h 1257300"/>
              <a:gd name="connsiteX3" fmla="*/ 0 w 628650"/>
              <a:gd name="connsiteY3" fmla="*/ 942975 h 1257300"/>
              <a:gd name="connsiteX4" fmla="*/ 314325 w 628650"/>
              <a:gd name="connsiteY4" fmla="*/ 628650 h 1257300"/>
              <a:gd name="connsiteX5" fmla="*/ 0 w 628650"/>
              <a:gd name="connsiteY5" fmla="*/ 314325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8650" h="1257300">
                <a:moveTo>
                  <a:pt x="0" y="0"/>
                </a:moveTo>
                <a:cubicBezTo>
                  <a:pt x="347194" y="0"/>
                  <a:pt x="628650" y="281456"/>
                  <a:pt x="628650" y="628650"/>
                </a:cubicBezTo>
                <a:cubicBezTo>
                  <a:pt x="628650" y="975844"/>
                  <a:pt x="347194" y="1257300"/>
                  <a:pt x="0" y="1257300"/>
                </a:cubicBezTo>
                <a:lnTo>
                  <a:pt x="0" y="942975"/>
                </a:lnTo>
                <a:cubicBezTo>
                  <a:pt x="173597" y="942975"/>
                  <a:pt x="314325" y="802247"/>
                  <a:pt x="314325" y="628650"/>
                </a:cubicBezTo>
                <a:cubicBezTo>
                  <a:pt x="314325" y="455053"/>
                  <a:pt x="173597" y="314325"/>
                  <a:pt x="0" y="3143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utoShape 4"/>
          <p:cNvSpPr>
            <a:spLocks/>
          </p:cNvSpPr>
          <p:nvPr/>
        </p:nvSpPr>
        <p:spPr bwMode="auto">
          <a:xfrm rot="10800000" flipV="1">
            <a:off x="6751292" y="1672128"/>
            <a:ext cx="2038000" cy="1024456"/>
          </a:xfrm>
          <a:custGeom>
            <a:avLst/>
            <a:gdLst>
              <a:gd name="T0" fmla="+- 0 10812 25"/>
              <a:gd name="T1" fmla="*/ T0 w 21575"/>
              <a:gd name="T2" fmla="+- 0 10842 84"/>
              <a:gd name="T3" fmla="*/ 10842 h 21516"/>
              <a:gd name="T4" fmla="+- 0 10812 25"/>
              <a:gd name="T5" fmla="*/ T4 w 21575"/>
              <a:gd name="T6" fmla="+- 0 10842 84"/>
              <a:gd name="T7" fmla="*/ 10842 h 21516"/>
              <a:gd name="T8" fmla="+- 0 10812 25"/>
              <a:gd name="T9" fmla="*/ T8 w 21575"/>
              <a:gd name="T10" fmla="+- 0 10842 84"/>
              <a:gd name="T11" fmla="*/ 10842 h 21516"/>
              <a:gd name="T12" fmla="+- 0 10812 25"/>
              <a:gd name="T13" fmla="*/ T12 w 21575"/>
              <a:gd name="T14" fmla="+- 0 10842 84"/>
              <a:gd name="T15" fmla="*/ 10842 h 2151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75" h="21516">
                <a:moveTo>
                  <a:pt x="0" y="21516"/>
                </a:moveTo>
                <a:lnTo>
                  <a:pt x="3859" y="21516"/>
                </a:lnTo>
                <a:cubicBezTo>
                  <a:pt x="3796" y="14328"/>
                  <a:pt x="6548" y="8271"/>
                  <a:pt x="10158" y="7649"/>
                </a:cubicBezTo>
                <a:cubicBezTo>
                  <a:pt x="14119" y="6967"/>
                  <a:pt x="17570" y="12957"/>
                  <a:pt x="17756" y="20835"/>
                </a:cubicBezTo>
                <a:lnTo>
                  <a:pt x="21575" y="20835"/>
                </a:lnTo>
                <a:cubicBezTo>
                  <a:pt x="21425" y="9182"/>
                  <a:pt x="16597" y="-84"/>
                  <a:pt x="10722" y="1"/>
                </a:cubicBezTo>
                <a:cubicBezTo>
                  <a:pt x="4770" y="87"/>
                  <a:pt x="-25" y="9709"/>
                  <a:pt x="0" y="21516"/>
                </a:cubicBezTo>
                <a:close/>
              </a:path>
            </a:pathLst>
          </a:custGeom>
          <a:solidFill>
            <a:schemeClr val="accent4">
              <a:alpha val="22882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 anchor="ctr"/>
          <a:lstStyle/>
          <a:p>
            <a:endParaRPr lang="ar-IQ" sz="1600" dirty="0">
              <a:latin typeface="Work Sans" pitchFamily="2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17" name="AutoShape 5"/>
          <p:cNvSpPr>
            <a:spLocks/>
          </p:cNvSpPr>
          <p:nvPr/>
        </p:nvSpPr>
        <p:spPr bwMode="auto">
          <a:xfrm flipV="1">
            <a:off x="6745491" y="2417034"/>
            <a:ext cx="2131809" cy="1290926"/>
          </a:xfrm>
          <a:custGeom>
            <a:avLst/>
            <a:gdLst>
              <a:gd name="T0" fmla="*/ 10800 w 21600"/>
              <a:gd name="T1" fmla="+- 0 10907 214"/>
              <a:gd name="T2" fmla="*/ 10907 h 21386"/>
              <a:gd name="T3" fmla="*/ 10800 w 21600"/>
              <a:gd name="T4" fmla="+- 0 10907 214"/>
              <a:gd name="T5" fmla="*/ 10907 h 21386"/>
              <a:gd name="T6" fmla="*/ 10800 w 21600"/>
              <a:gd name="T7" fmla="+- 0 10907 214"/>
              <a:gd name="T8" fmla="*/ 10907 h 21386"/>
              <a:gd name="T9" fmla="*/ 10800 w 21600"/>
              <a:gd name="T10" fmla="+- 0 10907 214"/>
              <a:gd name="T11" fmla="*/ 10907 h 21386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386">
                <a:moveTo>
                  <a:pt x="18820" y="21386"/>
                </a:moveTo>
                <a:lnTo>
                  <a:pt x="16038" y="16835"/>
                </a:lnTo>
                <a:lnTo>
                  <a:pt x="17017" y="16835"/>
                </a:lnTo>
                <a:cubicBezTo>
                  <a:pt x="17007" y="10650"/>
                  <a:pt x="13847" y="5656"/>
                  <a:pt x="10028" y="5960"/>
                </a:cubicBezTo>
                <a:cubicBezTo>
                  <a:pt x="8261" y="6101"/>
                  <a:pt x="6687" y="7378"/>
                  <a:pt x="5550" y="9329"/>
                </a:cubicBezTo>
                <a:cubicBezTo>
                  <a:pt x="4412" y="11283"/>
                  <a:pt x="3708" y="13918"/>
                  <a:pt x="3687" y="16817"/>
                </a:cubicBezTo>
                <a:lnTo>
                  <a:pt x="0" y="16842"/>
                </a:lnTo>
                <a:cubicBezTo>
                  <a:pt x="2" y="7689"/>
                  <a:pt x="4468" y="215"/>
                  <a:pt x="10059" y="5"/>
                </a:cubicBezTo>
                <a:cubicBezTo>
                  <a:pt x="15868" y="-214"/>
                  <a:pt x="20630" y="7395"/>
                  <a:pt x="20686" y="16835"/>
                </a:cubicBezTo>
                <a:lnTo>
                  <a:pt x="21600" y="16835"/>
                </a:lnTo>
                <a:lnTo>
                  <a:pt x="18820" y="21386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dist="35921" dir="2700000" algn="ctr" rotWithShape="0">
              <a:srgbClr val="808080">
                <a:alpha val="27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25400" tIns="25400" rIns="25400" bIns="25400" anchor="ctr"/>
          <a:lstStyle/>
          <a:p>
            <a:endParaRPr lang="ar-IQ" sz="1600" dirty="0">
              <a:solidFill>
                <a:srgbClr val="FFFFFF"/>
              </a:solidFill>
              <a:latin typeface="Work Sans" pitchFamily="2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18" name="AutoShape 3"/>
          <p:cNvSpPr>
            <a:spLocks/>
          </p:cNvSpPr>
          <p:nvPr/>
        </p:nvSpPr>
        <p:spPr bwMode="auto">
          <a:xfrm flipV="1">
            <a:off x="5070347" y="2684448"/>
            <a:ext cx="2038000" cy="1024457"/>
          </a:xfrm>
          <a:custGeom>
            <a:avLst/>
            <a:gdLst>
              <a:gd name="T0" fmla="+- 0 10812 25"/>
              <a:gd name="T1" fmla="*/ T0 w 21575"/>
              <a:gd name="T2" fmla="+- 0 10842 84"/>
              <a:gd name="T3" fmla="*/ 10842 h 21516"/>
              <a:gd name="T4" fmla="+- 0 10812 25"/>
              <a:gd name="T5" fmla="*/ T4 w 21575"/>
              <a:gd name="T6" fmla="+- 0 10842 84"/>
              <a:gd name="T7" fmla="*/ 10842 h 21516"/>
              <a:gd name="T8" fmla="+- 0 10812 25"/>
              <a:gd name="T9" fmla="*/ T8 w 21575"/>
              <a:gd name="T10" fmla="+- 0 10842 84"/>
              <a:gd name="T11" fmla="*/ 10842 h 21516"/>
              <a:gd name="T12" fmla="+- 0 10812 25"/>
              <a:gd name="T13" fmla="*/ T12 w 21575"/>
              <a:gd name="T14" fmla="+- 0 10842 84"/>
              <a:gd name="T15" fmla="*/ 10842 h 2151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75" h="21516">
                <a:moveTo>
                  <a:pt x="0" y="21516"/>
                </a:moveTo>
                <a:lnTo>
                  <a:pt x="3859" y="21516"/>
                </a:lnTo>
                <a:cubicBezTo>
                  <a:pt x="3796" y="14328"/>
                  <a:pt x="6548" y="8271"/>
                  <a:pt x="10158" y="7649"/>
                </a:cubicBezTo>
                <a:cubicBezTo>
                  <a:pt x="14119" y="6967"/>
                  <a:pt x="17570" y="12957"/>
                  <a:pt x="17756" y="20835"/>
                </a:cubicBezTo>
                <a:lnTo>
                  <a:pt x="21575" y="20835"/>
                </a:lnTo>
                <a:cubicBezTo>
                  <a:pt x="21425" y="9182"/>
                  <a:pt x="16597" y="-84"/>
                  <a:pt x="10722" y="1"/>
                </a:cubicBezTo>
                <a:cubicBezTo>
                  <a:pt x="4770" y="87"/>
                  <a:pt x="-25" y="9709"/>
                  <a:pt x="0" y="21516"/>
                </a:cubicBezTo>
                <a:close/>
              </a:path>
            </a:pathLst>
          </a:custGeom>
          <a:solidFill>
            <a:schemeClr val="accent3">
              <a:alpha val="22882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 anchor="ctr"/>
          <a:lstStyle/>
          <a:p>
            <a:endParaRPr lang="ar-IQ" sz="1600" dirty="0">
              <a:latin typeface="Work Sans" pitchFamily="2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20" name="AutoShape 7"/>
          <p:cNvSpPr>
            <a:spLocks/>
          </p:cNvSpPr>
          <p:nvPr/>
        </p:nvSpPr>
        <p:spPr bwMode="auto">
          <a:xfrm flipV="1">
            <a:off x="5070036" y="1672152"/>
            <a:ext cx="2131809" cy="1289384"/>
          </a:xfrm>
          <a:custGeom>
            <a:avLst/>
            <a:gdLst>
              <a:gd name="T0" fmla="*/ 10800 w 21600"/>
              <a:gd name="T1" fmla="*/ 10693 h 21386"/>
              <a:gd name="T2" fmla="*/ 10800 w 21600"/>
              <a:gd name="T3" fmla="*/ 10693 h 21386"/>
              <a:gd name="T4" fmla="*/ 10800 w 21600"/>
              <a:gd name="T5" fmla="*/ 10693 h 21386"/>
              <a:gd name="T6" fmla="*/ 10800 w 21600"/>
              <a:gd name="T7" fmla="*/ 10693 h 21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386">
                <a:moveTo>
                  <a:pt x="18820" y="0"/>
                </a:moveTo>
                <a:lnTo>
                  <a:pt x="16038" y="4551"/>
                </a:lnTo>
                <a:lnTo>
                  <a:pt x="17017" y="4551"/>
                </a:lnTo>
                <a:cubicBezTo>
                  <a:pt x="17007" y="10736"/>
                  <a:pt x="13847" y="15730"/>
                  <a:pt x="10028" y="15426"/>
                </a:cubicBezTo>
                <a:cubicBezTo>
                  <a:pt x="8261" y="15285"/>
                  <a:pt x="6687" y="14008"/>
                  <a:pt x="5550" y="12057"/>
                </a:cubicBezTo>
                <a:cubicBezTo>
                  <a:pt x="4412" y="10103"/>
                  <a:pt x="3708" y="7468"/>
                  <a:pt x="3687" y="4569"/>
                </a:cubicBezTo>
                <a:lnTo>
                  <a:pt x="0" y="4544"/>
                </a:lnTo>
                <a:cubicBezTo>
                  <a:pt x="2" y="13697"/>
                  <a:pt x="4468" y="21171"/>
                  <a:pt x="10059" y="21381"/>
                </a:cubicBezTo>
                <a:cubicBezTo>
                  <a:pt x="15868" y="21600"/>
                  <a:pt x="20630" y="13991"/>
                  <a:pt x="20686" y="4551"/>
                </a:cubicBezTo>
                <a:lnTo>
                  <a:pt x="21600" y="4551"/>
                </a:lnTo>
                <a:lnTo>
                  <a:pt x="1882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  <a:effectLst>
            <a:outerShdw dist="35921" dir="2700000" algn="ctr" rotWithShape="0">
              <a:srgbClr val="808080">
                <a:alpha val="27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25400" tIns="25400" rIns="25400" bIns="25400" anchor="ctr"/>
          <a:lstStyle/>
          <a:p>
            <a:endParaRPr lang="ar-IQ" sz="1600" dirty="0">
              <a:solidFill>
                <a:srgbClr val="FFFFFF"/>
              </a:solidFill>
              <a:latin typeface="Work Sans" pitchFamily="2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23" name="AutoShape 6"/>
          <p:cNvSpPr>
            <a:spLocks/>
          </p:cNvSpPr>
          <p:nvPr/>
        </p:nvSpPr>
        <p:spPr bwMode="auto">
          <a:xfrm rot="10800000" flipV="1">
            <a:off x="3400571" y="1672611"/>
            <a:ext cx="2038001" cy="1024457"/>
          </a:xfrm>
          <a:custGeom>
            <a:avLst/>
            <a:gdLst>
              <a:gd name="T0" fmla="+- 0 10812 25"/>
              <a:gd name="T1" fmla="*/ T0 w 21575"/>
              <a:gd name="T2" fmla="+- 0 10842 84"/>
              <a:gd name="T3" fmla="*/ 10842 h 21516"/>
              <a:gd name="T4" fmla="+- 0 10812 25"/>
              <a:gd name="T5" fmla="*/ T4 w 21575"/>
              <a:gd name="T6" fmla="+- 0 10842 84"/>
              <a:gd name="T7" fmla="*/ 10842 h 21516"/>
              <a:gd name="T8" fmla="+- 0 10812 25"/>
              <a:gd name="T9" fmla="*/ T8 w 21575"/>
              <a:gd name="T10" fmla="+- 0 10842 84"/>
              <a:gd name="T11" fmla="*/ 10842 h 21516"/>
              <a:gd name="T12" fmla="+- 0 10812 25"/>
              <a:gd name="T13" fmla="*/ T12 w 21575"/>
              <a:gd name="T14" fmla="+- 0 10842 84"/>
              <a:gd name="T15" fmla="*/ 10842 h 2151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75" h="21516">
                <a:moveTo>
                  <a:pt x="0" y="21516"/>
                </a:moveTo>
                <a:lnTo>
                  <a:pt x="3859" y="21516"/>
                </a:lnTo>
                <a:cubicBezTo>
                  <a:pt x="3796" y="14328"/>
                  <a:pt x="6548" y="8271"/>
                  <a:pt x="10158" y="7649"/>
                </a:cubicBezTo>
                <a:cubicBezTo>
                  <a:pt x="14119" y="6967"/>
                  <a:pt x="17570" y="12957"/>
                  <a:pt x="17756" y="20835"/>
                </a:cubicBezTo>
                <a:lnTo>
                  <a:pt x="21575" y="20835"/>
                </a:lnTo>
                <a:cubicBezTo>
                  <a:pt x="21425" y="9182"/>
                  <a:pt x="16597" y="-84"/>
                  <a:pt x="10722" y="1"/>
                </a:cubicBezTo>
                <a:cubicBezTo>
                  <a:pt x="4770" y="87"/>
                  <a:pt x="-25" y="9709"/>
                  <a:pt x="0" y="21516"/>
                </a:cubicBezTo>
                <a:close/>
              </a:path>
            </a:pathLst>
          </a:custGeom>
          <a:solidFill>
            <a:schemeClr val="accent2">
              <a:alpha val="22882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 anchor="ctr"/>
          <a:lstStyle/>
          <a:p>
            <a:endParaRPr lang="ar-IQ" sz="1600" dirty="0">
              <a:latin typeface="Work Sans" pitchFamily="2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26" name="AutoShape 8"/>
          <p:cNvSpPr>
            <a:spLocks/>
          </p:cNvSpPr>
          <p:nvPr/>
        </p:nvSpPr>
        <p:spPr bwMode="auto">
          <a:xfrm flipV="1">
            <a:off x="3361537" y="2417979"/>
            <a:ext cx="2131809" cy="1290926"/>
          </a:xfrm>
          <a:custGeom>
            <a:avLst/>
            <a:gdLst>
              <a:gd name="T0" fmla="*/ 10800 w 21600"/>
              <a:gd name="T1" fmla="+- 0 10907 214"/>
              <a:gd name="T2" fmla="*/ 10907 h 21386"/>
              <a:gd name="T3" fmla="*/ 10800 w 21600"/>
              <a:gd name="T4" fmla="+- 0 10907 214"/>
              <a:gd name="T5" fmla="*/ 10907 h 21386"/>
              <a:gd name="T6" fmla="*/ 10800 w 21600"/>
              <a:gd name="T7" fmla="+- 0 10907 214"/>
              <a:gd name="T8" fmla="*/ 10907 h 21386"/>
              <a:gd name="T9" fmla="*/ 10800 w 21600"/>
              <a:gd name="T10" fmla="+- 0 10907 214"/>
              <a:gd name="T11" fmla="*/ 10907 h 21386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</a:cxnLst>
            <a:rect l="0" t="0" r="r" b="b"/>
            <a:pathLst>
              <a:path w="21600" h="21386">
                <a:moveTo>
                  <a:pt x="18820" y="21386"/>
                </a:moveTo>
                <a:lnTo>
                  <a:pt x="16038" y="16835"/>
                </a:lnTo>
                <a:lnTo>
                  <a:pt x="17017" y="16835"/>
                </a:lnTo>
                <a:cubicBezTo>
                  <a:pt x="17007" y="10650"/>
                  <a:pt x="13847" y="5656"/>
                  <a:pt x="10028" y="5960"/>
                </a:cubicBezTo>
                <a:cubicBezTo>
                  <a:pt x="8261" y="6101"/>
                  <a:pt x="6687" y="7378"/>
                  <a:pt x="5550" y="9329"/>
                </a:cubicBezTo>
                <a:cubicBezTo>
                  <a:pt x="4412" y="11283"/>
                  <a:pt x="3708" y="13918"/>
                  <a:pt x="3687" y="16817"/>
                </a:cubicBezTo>
                <a:lnTo>
                  <a:pt x="0" y="16842"/>
                </a:lnTo>
                <a:cubicBezTo>
                  <a:pt x="2" y="7689"/>
                  <a:pt x="4468" y="215"/>
                  <a:pt x="10059" y="5"/>
                </a:cubicBezTo>
                <a:cubicBezTo>
                  <a:pt x="15868" y="-214"/>
                  <a:pt x="20630" y="7395"/>
                  <a:pt x="20686" y="16835"/>
                </a:cubicBezTo>
                <a:lnTo>
                  <a:pt x="21600" y="16835"/>
                </a:lnTo>
                <a:lnTo>
                  <a:pt x="18820" y="2138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35921" dir="2700000" algn="ctr" rotWithShape="0">
              <a:srgbClr val="808080">
                <a:alpha val="27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25400" tIns="25400" rIns="25400" bIns="25400" anchor="ctr"/>
          <a:lstStyle/>
          <a:p>
            <a:endParaRPr lang="ar-IQ" sz="1600" dirty="0">
              <a:solidFill>
                <a:srgbClr val="FFFFFF"/>
              </a:solidFill>
              <a:latin typeface="Work Sans" pitchFamily="2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27" name="AutoShape 2"/>
          <p:cNvSpPr>
            <a:spLocks/>
          </p:cNvSpPr>
          <p:nvPr/>
        </p:nvSpPr>
        <p:spPr bwMode="auto">
          <a:xfrm flipV="1">
            <a:off x="1723881" y="2684917"/>
            <a:ext cx="2038000" cy="1024457"/>
          </a:xfrm>
          <a:custGeom>
            <a:avLst/>
            <a:gdLst>
              <a:gd name="T0" fmla="+- 0 10812 25"/>
              <a:gd name="T1" fmla="*/ T0 w 21575"/>
              <a:gd name="T2" fmla="+- 0 10842 84"/>
              <a:gd name="T3" fmla="*/ 10842 h 21516"/>
              <a:gd name="T4" fmla="+- 0 10812 25"/>
              <a:gd name="T5" fmla="*/ T4 w 21575"/>
              <a:gd name="T6" fmla="+- 0 10842 84"/>
              <a:gd name="T7" fmla="*/ 10842 h 21516"/>
              <a:gd name="T8" fmla="+- 0 10812 25"/>
              <a:gd name="T9" fmla="*/ T8 w 21575"/>
              <a:gd name="T10" fmla="+- 0 10842 84"/>
              <a:gd name="T11" fmla="*/ 10842 h 21516"/>
              <a:gd name="T12" fmla="+- 0 10812 25"/>
              <a:gd name="T13" fmla="*/ T12 w 21575"/>
              <a:gd name="T14" fmla="+- 0 10842 84"/>
              <a:gd name="T15" fmla="*/ 10842 h 21516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</a:cxnLst>
            <a:rect l="0" t="0" r="r" b="b"/>
            <a:pathLst>
              <a:path w="21575" h="21516">
                <a:moveTo>
                  <a:pt x="0" y="21516"/>
                </a:moveTo>
                <a:lnTo>
                  <a:pt x="3859" y="21516"/>
                </a:lnTo>
                <a:cubicBezTo>
                  <a:pt x="3796" y="14328"/>
                  <a:pt x="6548" y="8271"/>
                  <a:pt x="10158" y="7649"/>
                </a:cubicBezTo>
                <a:cubicBezTo>
                  <a:pt x="14119" y="6967"/>
                  <a:pt x="17570" y="12957"/>
                  <a:pt x="17756" y="20835"/>
                </a:cubicBezTo>
                <a:lnTo>
                  <a:pt x="21575" y="20835"/>
                </a:lnTo>
                <a:cubicBezTo>
                  <a:pt x="21425" y="9182"/>
                  <a:pt x="16597" y="-84"/>
                  <a:pt x="10722" y="1"/>
                </a:cubicBezTo>
                <a:cubicBezTo>
                  <a:pt x="4770" y="87"/>
                  <a:pt x="-25" y="9709"/>
                  <a:pt x="0" y="21516"/>
                </a:cubicBezTo>
                <a:close/>
              </a:path>
            </a:pathLst>
          </a:custGeom>
          <a:solidFill>
            <a:schemeClr val="accent1">
              <a:alpha val="22882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25400" tIns="25400" rIns="25400" bIns="25400" anchor="ctr"/>
          <a:lstStyle/>
          <a:p>
            <a:endParaRPr lang="ar-IQ" sz="1600" dirty="0">
              <a:latin typeface="Work Sans" pitchFamily="2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sp>
        <p:nvSpPr>
          <p:cNvPr id="28" name="AutoShape 9"/>
          <p:cNvSpPr>
            <a:spLocks/>
          </p:cNvSpPr>
          <p:nvPr/>
        </p:nvSpPr>
        <p:spPr bwMode="auto">
          <a:xfrm flipV="1">
            <a:off x="1723570" y="1672621"/>
            <a:ext cx="2131809" cy="1289385"/>
          </a:xfrm>
          <a:custGeom>
            <a:avLst/>
            <a:gdLst>
              <a:gd name="T0" fmla="*/ 10800 w 21600"/>
              <a:gd name="T1" fmla="*/ 10693 h 21386"/>
              <a:gd name="T2" fmla="*/ 10800 w 21600"/>
              <a:gd name="T3" fmla="*/ 10693 h 21386"/>
              <a:gd name="T4" fmla="*/ 10800 w 21600"/>
              <a:gd name="T5" fmla="*/ 10693 h 21386"/>
              <a:gd name="T6" fmla="*/ 10800 w 21600"/>
              <a:gd name="T7" fmla="*/ 10693 h 21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386">
                <a:moveTo>
                  <a:pt x="18820" y="0"/>
                </a:moveTo>
                <a:lnTo>
                  <a:pt x="16038" y="4551"/>
                </a:lnTo>
                <a:lnTo>
                  <a:pt x="17017" y="4551"/>
                </a:lnTo>
                <a:cubicBezTo>
                  <a:pt x="17007" y="10736"/>
                  <a:pt x="13847" y="15730"/>
                  <a:pt x="10028" y="15426"/>
                </a:cubicBezTo>
                <a:cubicBezTo>
                  <a:pt x="8261" y="15285"/>
                  <a:pt x="6687" y="14008"/>
                  <a:pt x="5550" y="12057"/>
                </a:cubicBezTo>
                <a:cubicBezTo>
                  <a:pt x="4412" y="10103"/>
                  <a:pt x="3708" y="7468"/>
                  <a:pt x="3687" y="4569"/>
                </a:cubicBezTo>
                <a:lnTo>
                  <a:pt x="0" y="4544"/>
                </a:lnTo>
                <a:cubicBezTo>
                  <a:pt x="2" y="13697"/>
                  <a:pt x="4468" y="21171"/>
                  <a:pt x="10059" y="21381"/>
                </a:cubicBezTo>
                <a:cubicBezTo>
                  <a:pt x="15868" y="21600"/>
                  <a:pt x="20630" y="13991"/>
                  <a:pt x="20686" y="4551"/>
                </a:cubicBezTo>
                <a:lnTo>
                  <a:pt x="21600" y="4551"/>
                </a:lnTo>
                <a:lnTo>
                  <a:pt x="1882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dist="35921" dir="2700000" algn="ctr" rotWithShape="0">
              <a:srgbClr val="808080">
                <a:alpha val="27000"/>
              </a:srgbClr>
            </a:outerShdw>
          </a:effectLst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</a:extLst>
        </p:spPr>
        <p:txBody>
          <a:bodyPr lIns="25400" tIns="25400" rIns="25400" bIns="25400" anchor="ctr"/>
          <a:lstStyle/>
          <a:p>
            <a:endParaRPr lang="ar-IQ" sz="1600" dirty="0">
              <a:solidFill>
                <a:srgbClr val="FFFFFF"/>
              </a:solidFill>
              <a:latin typeface="Work Sans" pitchFamily="2" charset="0"/>
              <a:ea typeface="Helvetica Light" charset="0"/>
              <a:cs typeface="Helvetica Light" charset="0"/>
              <a:sym typeface="Helvetica Light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729" y="2347308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673" y="2353923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960" y="2377669"/>
            <a:ext cx="589210" cy="58921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732394" y="722670"/>
            <a:ext cx="4676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35F39"/>
                </a:solidFill>
                <a:latin typeface="DM Sans" pitchFamily="2" charset="77"/>
                <a:ea typeface="Roboto" panose="02000000000000000000" pitchFamily="2" charset="0"/>
                <a:cs typeface="Poppins" panose="00000500000000000000" pitchFamily="2" charset="0"/>
              </a:rPr>
              <a:t>Business Model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D671FB-C72B-48F1-AB77-5C08F031F2D2}"/>
              </a:ext>
            </a:extLst>
          </p:cNvPr>
          <p:cNvSpPr txBox="1"/>
          <p:nvPr/>
        </p:nvSpPr>
        <p:spPr>
          <a:xfrm>
            <a:off x="1732199" y="3821040"/>
            <a:ext cx="1800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ea typeface="Inter Light" panose="020B0502030000000004" pitchFamily="34" charset="0"/>
                <a:cs typeface="Poppins" panose="00000500000000000000" pitchFamily="2" charset="0"/>
              </a:rPr>
              <a:t>Sourcing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5D671FB-C72B-48F1-AB77-5C08F031F2D2}"/>
              </a:ext>
            </a:extLst>
          </p:cNvPr>
          <p:cNvSpPr txBox="1"/>
          <p:nvPr/>
        </p:nvSpPr>
        <p:spPr>
          <a:xfrm>
            <a:off x="3506428" y="3820571"/>
            <a:ext cx="1800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ea typeface="Inter Light" panose="020B0502030000000004" pitchFamily="34" charset="0"/>
                <a:cs typeface="Poppins" panose="00000500000000000000" pitchFamily="2" charset="0"/>
              </a:rPr>
              <a:t>Processing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5D671FB-C72B-48F1-AB77-5C08F031F2D2}"/>
              </a:ext>
            </a:extLst>
          </p:cNvPr>
          <p:cNvSpPr txBox="1"/>
          <p:nvPr/>
        </p:nvSpPr>
        <p:spPr>
          <a:xfrm>
            <a:off x="5235803" y="3820571"/>
            <a:ext cx="1800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ea typeface="Inter Light" panose="020B0502030000000004" pitchFamily="34" charset="0"/>
                <a:cs typeface="Poppins" panose="00000500000000000000" pitchFamily="2" charset="0"/>
              </a:rPr>
              <a:t>Packaging &amp;  Labeling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5D671FB-C72B-48F1-AB77-5C08F031F2D2}"/>
              </a:ext>
            </a:extLst>
          </p:cNvPr>
          <p:cNvSpPr txBox="1"/>
          <p:nvPr/>
        </p:nvSpPr>
        <p:spPr>
          <a:xfrm>
            <a:off x="6870155" y="3820571"/>
            <a:ext cx="1800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ea typeface="Inter Light" panose="020B0502030000000004" pitchFamily="34" charset="0"/>
                <a:cs typeface="Poppins" panose="00000500000000000000" pitchFamily="2" charset="0"/>
              </a:rPr>
              <a:t>Transporting</a:t>
            </a:r>
          </a:p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2" charset="0"/>
              <a:ea typeface="Inter Light" panose="020B0502030000000004" pitchFamily="34" charset="0"/>
              <a:cs typeface="Poppins" panose="00000500000000000000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5D671FB-C72B-48F1-AB77-5C08F031F2D2}"/>
              </a:ext>
            </a:extLst>
          </p:cNvPr>
          <p:cNvSpPr txBox="1"/>
          <p:nvPr/>
        </p:nvSpPr>
        <p:spPr>
          <a:xfrm>
            <a:off x="8591929" y="3820571"/>
            <a:ext cx="1800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ea typeface="Inter Light" panose="020B0502030000000004" pitchFamily="34" charset="0"/>
                <a:cs typeface="Poppins" panose="00000500000000000000" pitchFamily="2" charset="0"/>
              </a:rPr>
              <a:t>Distribution</a:t>
            </a:r>
          </a:p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" pitchFamily="2" charset="0"/>
              <a:ea typeface="Inter Light" panose="020B0502030000000004" pitchFamily="34" charset="0"/>
              <a:cs typeface="Poppins" panose="00000500000000000000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649" y="2237198"/>
            <a:ext cx="870151" cy="8701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989" y="2232066"/>
            <a:ext cx="853313" cy="853313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8680557" y="-698288"/>
            <a:ext cx="4181772" cy="2874393"/>
            <a:chOff x="8680557" y="-698288"/>
            <a:chExt cx="4181772" cy="2874393"/>
          </a:xfrm>
        </p:grpSpPr>
        <p:sp>
          <p:nvSpPr>
            <p:cNvPr id="42" name="TextBox 41"/>
            <p:cNvSpPr txBox="1"/>
            <p:nvPr/>
          </p:nvSpPr>
          <p:spPr>
            <a:xfrm>
              <a:off x="8680557" y="249124"/>
              <a:ext cx="15600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135F39"/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BLESSED</a:t>
              </a:r>
              <a:r>
                <a:rPr lang="en-US" sz="1200" dirty="0">
                  <a:solidFill>
                    <a:schemeClr val="bg1"/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200" baseline="0" dirty="0">
                  <a:solidFill>
                    <a:schemeClr val="bg1"/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200" baseline="0" dirty="0">
                  <a:solidFill>
                    <a:schemeClr val="bg1">
                      <a:lumMod val="50000"/>
                    </a:schemeClr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ORGANIC</a:t>
              </a:r>
              <a:endParaRPr lang="en-US" sz="1200" b="1" dirty="0">
                <a:solidFill>
                  <a:schemeClr val="bg1">
                    <a:lumMod val="50000"/>
                  </a:schemeClr>
                </a:solidFill>
                <a:latin typeface="Work Sans" pitchFamily="2" charset="0"/>
                <a:ea typeface="Roboto" panose="02000000000000000000" pitchFamily="2" charset="0"/>
                <a:cs typeface="Poppins" panose="00000500000000000000" pitchFamily="2" charset="0"/>
              </a:endParaRP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9579814" y="-698288"/>
              <a:ext cx="3282515" cy="2874393"/>
              <a:chOff x="6279826" y="793628"/>
              <a:chExt cx="3282515" cy="2874393"/>
            </a:xfrm>
          </p:grpSpPr>
          <p:sp>
            <p:nvSpPr>
              <p:cNvPr id="48" name="Round Same Side Corner Rectangle 47"/>
              <p:cNvSpPr/>
              <p:nvPr/>
            </p:nvSpPr>
            <p:spPr>
              <a:xfrm rot="10800000">
                <a:off x="7213716" y="1481014"/>
                <a:ext cx="1414734" cy="149962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9826" y="793628"/>
                <a:ext cx="3282515" cy="287439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58990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" y="-2"/>
            <a:ext cx="11579140" cy="6858000"/>
            <a:chOff x="1" y="0"/>
            <a:chExt cx="11579140" cy="6858000"/>
          </a:xfrm>
        </p:grpSpPr>
        <p:sp>
          <p:nvSpPr>
            <p:cNvPr id="19" name="Freeform 18"/>
            <p:cNvSpPr/>
            <p:nvPr/>
          </p:nvSpPr>
          <p:spPr>
            <a:xfrm>
              <a:off x="1" y="0"/>
              <a:ext cx="2905123" cy="2895600"/>
            </a:xfrm>
            <a:custGeom>
              <a:avLst/>
              <a:gdLst>
                <a:gd name="connsiteX0" fmla="*/ 1457324 w 2905123"/>
                <a:gd name="connsiteY0" fmla="*/ 0 h 2895600"/>
                <a:gd name="connsiteX1" fmla="*/ 2905123 w 2905123"/>
                <a:gd name="connsiteY1" fmla="*/ 0 h 2895600"/>
                <a:gd name="connsiteX2" fmla="*/ 2905123 w 2905123"/>
                <a:gd name="connsiteY2" fmla="*/ 2 h 2895600"/>
                <a:gd name="connsiteX3" fmla="*/ 9525 w 2905123"/>
                <a:gd name="connsiteY3" fmla="*/ 2895600 h 2895600"/>
                <a:gd name="connsiteX4" fmla="*/ 0 w 2905123"/>
                <a:gd name="connsiteY4" fmla="*/ 2895359 h 2895600"/>
                <a:gd name="connsiteX5" fmla="*/ 0 w 2905123"/>
                <a:gd name="connsiteY5" fmla="*/ 1447320 h 2895600"/>
                <a:gd name="connsiteX6" fmla="*/ 9525 w 2905123"/>
                <a:gd name="connsiteY6" fmla="*/ 1447801 h 2895600"/>
                <a:gd name="connsiteX7" fmla="*/ 1457324 w 2905123"/>
                <a:gd name="connsiteY7" fmla="*/ 2 h 2895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05123" h="2895600">
                  <a:moveTo>
                    <a:pt x="1457324" y="0"/>
                  </a:moveTo>
                  <a:lnTo>
                    <a:pt x="2905123" y="0"/>
                  </a:lnTo>
                  <a:lnTo>
                    <a:pt x="2905123" y="2"/>
                  </a:lnTo>
                  <a:cubicBezTo>
                    <a:pt x="2905123" y="1599197"/>
                    <a:pt x="1608720" y="2895600"/>
                    <a:pt x="9525" y="2895600"/>
                  </a:cubicBezTo>
                  <a:lnTo>
                    <a:pt x="0" y="2895359"/>
                  </a:lnTo>
                  <a:lnTo>
                    <a:pt x="0" y="1447320"/>
                  </a:lnTo>
                  <a:lnTo>
                    <a:pt x="9525" y="1447801"/>
                  </a:lnTo>
                  <a:cubicBezTo>
                    <a:pt x="809122" y="1447801"/>
                    <a:pt x="1457324" y="799599"/>
                    <a:pt x="1457324" y="2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20"/>
            <p:cNvSpPr/>
            <p:nvPr/>
          </p:nvSpPr>
          <p:spPr>
            <a:xfrm>
              <a:off x="7171166" y="4685684"/>
              <a:ext cx="4407975" cy="2172316"/>
            </a:xfrm>
            <a:custGeom>
              <a:avLst/>
              <a:gdLst>
                <a:gd name="connsiteX0" fmla="*/ 2203987 w 4407975"/>
                <a:gd name="connsiteY0" fmla="*/ 0 h 2172316"/>
                <a:gd name="connsiteX1" fmla="*/ 4398271 w 4407975"/>
                <a:gd name="connsiteY1" fmla="*/ 1980155 h 2172316"/>
                <a:gd name="connsiteX2" fmla="*/ 4407975 w 4407975"/>
                <a:gd name="connsiteY2" fmla="*/ 2172316 h 2172316"/>
                <a:gd name="connsiteX3" fmla="*/ 3305139 w 4407975"/>
                <a:gd name="connsiteY3" fmla="*/ 2172316 h 2172316"/>
                <a:gd name="connsiteX4" fmla="*/ 3301129 w 4407975"/>
                <a:gd name="connsiteY4" fmla="*/ 2092914 h 2172316"/>
                <a:gd name="connsiteX5" fmla="*/ 2203987 w 4407975"/>
                <a:gd name="connsiteY5" fmla="*/ 1102836 h 2172316"/>
                <a:gd name="connsiteX6" fmla="*/ 1106845 w 4407975"/>
                <a:gd name="connsiteY6" fmla="*/ 2092914 h 2172316"/>
                <a:gd name="connsiteX7" fmla="*/ 1102836 w 4407975"/>
                <a:gd name="connsiteY7" fmla="*/ 2172316 h 2172316"/>
                <a:gd name="connsiteX8" fmla="*/ 0 w 4407975"/>
                <a:gd name="connsiteY8" fmla="*/ 2172316 h 2172316"/>
                <a:gd name="connsiteX9" fmla="*/ 9703 w 4407975"/>
                <a:gd name="connsiteY9" fmla="*/ 1980155 h 2172316"/>
                <a:gd name="connsiteX10" fmla="*/ 2203987 w 4407975"/>
                <a:gd name="connsiteY10" fmla="*/ 0 h 2172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407975" h="2172316">
                  <a:moveTo>
                    <a:pt x="2203987" y="0"/>
                  </a:moveTo>
                  <a:cubicBezTo>
                    <a:pt x="3346011" y="0"/>
                    <a:pt x="4285319" y="867932"/>
                    <a:pt x="4398271" y="1980155"/>
                  </a:cubicBezTo>
                  <a:lnTo>
                    <a:pt x="4407975" y="2172316"/>
                  </a:lnTo>
                  <a:lnTo>
                    <a:pt x="3305139" y="2172316"/>
                  </a:lnTo>
                  <a:lnTo>
                    <a:pt x="3301129" y="2092914"/>
                  </a:lnTo>
                  <a:cubicBezTo>
                    <a:pt x="3244653" y="1536801"/>
                    <a:pt x="2774999" y="1102836"/>
                    <a:pt x="2203987" y="1102836"/>
                  </a:cubicBezTo>
                  <a:cubicBezTo>
                    <a:pt x="1632974" y="1102836"/>
                    <a:pt x="1163321" y="1536801"/>
                    <a:pt x="1106845" y="2092914"/>
                  </a:cubicBezTo>
                  <a:lnTo>
                    <a:pt x="1102836" y="2172316"/>
                  </a:lnTo>
                  <a:lnTo>
                    <a:pt x="0" y="2172316"/>
                  </a:lnTo>
                  <a:lnTo>
                    <a:pt x="9703" y="1980155"/>
                  </a:lnTo>
                  <a:cubicBezTo>
                    <a:pt x="122655" y="867932"/>
                    <a:pt x="1061963" y="0"/>
                    <a:pt x="2203987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Freeform 12"/>
          <p:cNvSpPr/>
          <p:nvPr/>
        </p:nvSpPr>
        <p:spPr>
          <a:xfrm>
            <a:off x="0" y="5010150"/>
            <a:ext cx="514350" cy="1028700"/>
          </a:xfrm>
          <a:custGeom>
            <a:avLst/>
            <a:gdLst>
              <a:gd name="connsiteX0" fmla="*/ 0 w 628650"/>
              <a:gd name="connsiteY0" fmla="*/ 0 h 1257300"/>
              <a:gd name="connsiteX1" fmla="*/ 628650 w 628650"/>
              <a:gd name="connsiteY1" fmla="*/ 628650 h 1257300"/>
              <a:gd name="connsiteX2" fmla="*/ 0 w 628650"/>
              <a:gd name="connsiteY2" fmla="*/ 1257300 h 1257300"/>
              <a:gd name="connsiteX3" fmla="*/ 0 w 628650"/>
              <a:gd name="connsiteY3" fmla="*/ 942975 h 1257300"/>
              <a:gd name="connsiteX4" fmla="*/ 314325 w 628650"/>
              <a:gd name="connsiteY4" fmla="*/ 628650 h 1257300"/>
              <a:gd name="connsiteX5" fmla="*/ 0 w 628650"/>
              <a:gd name="connsiteY5" fmla="*/ 314325 h 1257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8650" h="1257300">
                <a:moveTo>
                  <a:pt x="0" y="0"/>
                </a:moveTo>
                <a:cubicBezTo>
                  <a:pt x="347194" y="0"/>
                  <a:pt x="628650" y="281456"/>
                  <a:pt x="628650" y="628650"/>
                </a:cubicBezTo>
                <a:cubicBezTo>
                  <a:pt x="628650" y="975844"/>
                  <a:pt x="347194" y="1257300"/>
                  <a:pt x="0" y="1257300"/>
                </a:cubicBezTo>
                <a:lnTo>
                  <a:pt x="0" y="942975"/>
                </a:lnTo>
                <a:cubicBezTo>
                  <a:pt x="173597" y="942975"/>
                  <a:pt x="314325" y="802247"/>
                  <a:pt x="314325" y="628650"/>
                </a:cubicBezTo>
                <a:cubicBezTo>
                  <a:pt x="314325" y="455053"/>
                  <a:pt x="173597" y="314325"/>
                  <a:pt x="0" y="31432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32394" y="722670"/>
            <a:ext cx="6676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35F39"/>
                </a:solidFill>
                <a:latin typeface="DM Sans" pitchFamily="2" charset="77"/>
                <a:ea typeface="Roboto" panose="02000000000000000000" pitchFamily="2" charset="0"/>
                <a:cs typeface="Poppins" panose="00000500000000000000" pitchFamily="2" charset="0"/>
              </a:rPr>
              <a:t>Market Size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8680557" y="-698288"/>
            <a:ext cx="4181772" cy="2874393"/>
            <a:chOff x="8680557" y="-698288"/>
            <a:chExt cx="4181772" cy="2874393"/>
          </a:xfrm>
        </p:grpSpPr>
        <p:sp>
          <p:nvSpPr>
            <p:cNvPr id="23" name="TextBox 22"/>
            <p:cNvSpPr txBox="1"/>
            <p:nvPr/>
          </p:nvSpPr>
          <p:spPr>
            <a:xfrm>
              <a:off x="8680557" y="249124"/>
              <a:ext cx="15600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135F39"/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BLESSED</a:t>
              </a:r>
              <a:r>
                <a:rPr lang="en-US" sz="1200" dirty="0">
                  <a:solidFill>
                    <a:schemeClr val="bg1"/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200" baseline="0" dirty="0">
                  <a:solidFill>
                    <a:schemeClr val="bg1"/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200" baseline="0" dirty="0">
                  <a:solidFill>
                    <a:schemeClr val="bg1">
                      <a:lumMod val="50000"/>
                    </a:schemeClr>
                  </a:solidFill>
                  <a:latin typeface="Work Sans" pitchFamily="2" charset="0"/>
                  <a:ea typeface="Roboto" panose="02000000000000000000" pitchFamily="2" charset="0"/>
                  <a:cs typeface="Poppins" panose="00000500000000000000" pitchFamily="2" charset="0"/>
                </a:rPr>
                <a:t>ORGANIC</a:t>
              </a:r>
              <a:endParaRPr lang="en-US" sz="1200" b="1" dirty="0">
                <a:solidFill>
                  <a:schemeClr val="bg1">
                    <a:lumMod val="50000"/>
                  </a:schemeClr>
                </a:solidFill>
                <a:latin typeface="Work Sans" pitchFamily="2" charset="0"/>
                <a:ea typeface="Roboto" panose="02000000000000000000" pitchFamily="2" charset="0"/>
                <a:cs typeface="Poppins" panose="00000500000000000000" pitchFamily="2" charset="0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9579814" y="-698288"/>
              <a:ext cx="3282515" cy="2874393"/>
              <a:chOff x="6279826" y="793628"/>
              <a:chExt cx="3282515" cy="2874393"/>
            </a:xfrm>
          </p:grpSpPr>
          <p:sp>
            <p:nvSpPr>
              <p:cNvPr id="25" name="Round Same Side Corner Rectangle 24"/>
              <p:cNvSpPr/>
              <p:nvPr/>
            </p:nvSpPr>
            <p:spPr>
              <a:xfrm rot="10800000">
                <a:off x="7213716" y="1481014"/>
                <a:ext cx="1414734" cy="149962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9826" y="793628"/>
                <a:ext cx="3282515" cy="2874393"/>
              </a:xfrm>
              <a:prstGeom prst="rect">
                <a:avLst/>
              </a:prstGeom>
            </p:spPr>
          </p:pic>
        </p:grp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40ED4836-FF4E-8D49-803A-CA49C4B480C3}"/>
              </a:ext>
            </a:extLst>
          </p:cNvPr>
          <p:cNvSpPr/>
          <p:nvPr/>
        </p:nvSpPr>
        <p:spPr>
          <a:xfrm>
            <a:off x="2721065" y="1691669"/>
            <a:ext cx="4574479" cy="4522573"/>
          </a:xfrm>
          <a:prstGeom prst="ellipse">
            <a:avLst/>
          </a:prstGeom>
          <a:solidFill>
            <a:srgbClr val="FFFDD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t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5F2811A-B640-5F40-8A2F-57954ADDBA57}"/>
              </a:ext>
            </a:extLst>
          </p:cNvPr>
          <p:cNvSpPr/>
          <p:nvPr/>
        </p:nvSpPr>
        <p:spPr>
          <a:xfrm>
            <a:off x="6692593" y="2489790"/>
            <a:ext cx="2887221" cy="2887221"/>
          </a:xfrm>
          <a:prstGeom prst="ellipse">
            <a:avLst/>
          </a:prstGeom>
          <a:solidFill>
            <a:srgbClr val="1E6642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Helvetica" pitchFamily="2" charset="0"/>
              </a:rPr>
              <a:t>Market  Opportunity</a:t>
            </a:r>
          </a:p>
          <a:p>
            <a:pPr algn="ctr"/>
            <a:r>
              <a:rPr lang="en-US" sz="2400" dirty="0">
                <a:latin typeface="Helvetica" pitchFamily="2" charset="0"/>
              </a:rPr>
              <a:t>10%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53D5E9-6FB5-1D4D-919C-22BD424EDB04}"/>
              </a:ext>
            </a:extLst>
          </p:cNvPr>
          <p:cNvSpPr txBox="1"/>
          <p:nvPr/>
        </p:nvSpPr>
        <p:spPr>
          <a:xfrm>
            <a:off x="3578379" y="3240902"/>
            <a:ext cx="261703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Helvetica" pitchFamily="2" charset="0"/>
              </a:rPr>
              <a:t>Global Market size</a:t>
            </a:r>
          </a:p>
          <a:p>
            <a:pPr algn="ctr"/>
            <a:r>
              <a:rPr lang="en-US" sz="2800" b="1" dirty="0">
                <a:latin typeface="Helvetica" pitchFamily="2" charset="0"/>
              </a:rPr>
              <a:t>$2.3B</a:t>
            </a:r>
          </a:p>
        </p:txBody>
      </p:sp>
    </p:spTree>
    <p:extLst>
      <p:ext uri="{BB962C8B-B14F-4D97-AF65-F5344CB8AC3E}">
        <p14:creationId xmlns:p14="http://schemas.microsoft.com/office/powerpoint/2010/main" val="10447633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een Agicultur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35F39"/>
      </a:accent1>
      <a:accent2>
        <a:srgbClr val="FEC803"/>
      </a:accent2>
      <a:accent3>
        <a:srgbClr val="1C9056"/>
      </a:accent3>
      <a:accent4>
        <a:srgbClr val="135F39"/>
      </a:accent4>
      <a:accent5>
        <a:srgbClr val="FEC803"/>
      </a:accent5>
      <a:accent6>
        <a:srgbClr val="1C9056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3293</TotalTime>
  <Words>238</Words>
  <Application>Microsoft Office PowerPoint</Application>
  <PresentationFormat>Widescreen</PresentationFormat>
  <Paragraphs>87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</dc:creator>
  <cp:lastModifiedBy>Unknown User</cp:lastModifiedBy>
  <cp:revision>472</cp:revision>
  <cp:lastPrinted>2025-07-18T10:56:06Z</cp:lastPrinted>
  <dcterms:created xsi:type="dcterms:W3CDTF">2021-11-18T08:25:27Z</dcterms:created>
  <dcterms:modified xsi:type="dcterms:W3CDTF">2026-06-20T02:25:58Z</dcterms:modified>
</cp:coreProperties>
</file>